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5" r:id="rId2"/>
    <p:sldId id="329" r:id="rId3"/>
    <p:sldId id="310" r:id="rId4"/>
    <p:sldId id="320" r:id="rId5"/>
    <p:sldId id="322" r:id="rId6"/>
    <p:sldId id="321" r:id="rId7"/>
    <p:sldId id="323" r:id="rId8"/>
    <p:sldId id="324" r:id="rId9"/>
    <p:sldId id="327" r:id="rId10"/>
    <p:sldId id="325" r:id="rId11"/>
    <p:sldId id="326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0" autoAdjust="0"/>
    <p:restoredTop sz="94629" autoAdjust="0"/>
  </p:normalViewPr>
  <p:slideViewPr>
    <p:cSldViewPr showGuides="1">
      <p:cViewPr varScale="1">
        <p:scale>
          <a:sx n="67" d="100"/>
          <a:sy n="67" d="100"/>
        </p:scale>
        <p:origin x="564" y="4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11/4/2020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11/4/2020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11/4/2020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11/4/2020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11/4/2020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hanstedt/date-night" TargetMode="External"/><Relationship Id="rId2" Type="http://schemas.openxmlformats.org/officeDocument/2006/relationships/hyperlink" Target="https://gehanstedt.github.io/date-nigh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Date Night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G Dog and the Coding ninjas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8012" y="2362200"/>
            <a:ext cx="10896600" cy="13716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9247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8012" y="2362200"/>
            <a:ext cx="10896600" cy="13716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5817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EDF8-6134-4199-A011-84C592D1B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C513B-81D6-4963-91E5-8C0ECC2FB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13612"/>
            <a:ext cx="9134391" cy="4114801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Concept</a:t>
            </a:r>
          </a:p>
          <a:p>
            <a:r>
              <a:rPr lang="en-US" dirty="0"/>
              <a:t>Process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Future Development</a:t>
            </a:r>
          </a:p>
          <a:p>
            <a:r>
              <a:rPr lang="en-US" dirty="0"/>
              <a:t>Links</a:t>
            </a:r>
          </a:p>
          <a:p>
            <a:r>
              <a:rPr lang="en-US" dirty="0"/>
              <a:t>Questions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6819D4-2CFC-4B54-8712-F1422777EC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630"/>
          <a:stretch/>
        </p:blipFill>
        <p:spPr>
          <a:xfrm>
            <a:off x="6170612" y="1371599"/>
            <a:ext cx="4689765" cy="479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Night in 30 Seconds…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It’s Thursday, and you need a quick way to find something to do for the weekend.  Answer – Date Night!  With just one search, see restaurants, activities, events and even the weather.</a:t>
            </a:r>
          </a:p>
          <a:p>
            <a:pPr marL="0" indent="0">
              <a:buNone/>
            </a:pPr>
            <a:r>
              <a:rPr lang="en-US" dirty="0"/>
              <a:t>Links are provided to further explore any of items you see to get further details.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04800"/>
            <a:ext cx="9144001" cy="762000"/>
          </a:xfrm>
        </p:spPr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219200"/>
            <a:ext cx="9134391" cy="5029200"/>
          </a:xfrm>
        </p:spPr>
        <p:txBody>
          <a:bodyPr/>
          <a:lstStyle/>
          <a:p>
            <a:r>
              <a:rPr lang="en-US" dirty="0"/>
              <a:t>Description</a:t>
            </a:r>
          </a:p>
          <a:p>
            <a:pPr lvl="1"/>
            <a:r>
              <a:rPr lang="en-US" dirty="0"/>
              <a:t>Date Night is a simple web tool that is a personal assistant that uses external APIs to collect information on weather, events, activities and restaurants and presents on a single page.</a:t>
            </a:r>
          </a:p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Besides being a requirement for graduation, G Dog and the Coding Ninjas thought there is not a simple tool out there to quickly gather all these resources and present to a user in a clean, consolidated format.  </a:t>
            </a:r>
          </a:p>
          <a:p>
            <a:r>
              <a:rPr lang="en-US" dirty="0"/>
              <a:t>User Story</a:t>
            </a:r>
          </a:p>
          <a:p>
            <a:pPr lvl="1"/>
            <a:r>
              <a:rPr lang="en-US" dirty="0"/>
              <a:t>A user enters a US location and is provided with a summary of weather, restaurants, activities and events.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44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04800"/>
            <a:ext cx="9144001" cy="762000"/>
          </a:xfrm>
        </p:spPr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219200"/>
            <a:ext cx="9134391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JavaScript</a:t>
            </a:r>
          </a:p>
          <a:p>
            <a:pPr lvl="1"/>
            <a:r>
              <a:rPr lang="en-US" dirty="0" err="1"/>
              <a:t>AJax</a:t>
            </a:r>
            <a:endParaRPr lang="en-US" dirty="0"/>
          </a:p>
          <a:p>
            <a:pPr lvl="1"/>
            <a:r>
              <a:rPr lang="en-US" dirty="0"/>
              <a:t>jQuery</a:t>
            </a:r>
          </a:p>
          <a:p>
            <a:pPr lvl="1"/>
            <a:r>
              <a:rPr lang="en-US" dirty="0"/>
              <a:t>Materialize</a:t>
            </a:r>
          </a:p>
          <a:p>
            <a:pPr lvl="1"/>
            <a:r>
              <a:rPr lang="en-US" dirty="0" err="1"/>
              <a:t>Unsplash</a:t>
            </a:r>
            <a:endParaRPr lang="en-US" dirty="0"/>
          </a:p>
          <a:p>
            <a:pPr lvl="1"/>
            <a:r>
              <a:rPr lang="en-US" dirty="0"/>
              <a:t>Google Fonts</a:t>
            </a:r>
          </a:p>
          <a:p>
            <a:r>
              <a:rPr lang="en-US" dirty="0"/>
              <a:t>Breakdown of Tasks / Roles</a:t>
            </a:r>
          </a:p>
          <a:p>
            <a:pPr lvl="1"/>
            <a:r>
              <a:rPr lang="en-US" dirty="0"/>
              <a:t>Front-end:  Denise, Sean, Dexter</a:t>
            </a:r>
          </a:p>
          <a:p>
            <a:pPr lvl="1"/>
            <a:r>
              <a:rPr lang="en-US" dirty="0"/>
              <a:t>Back-end:  Donna, Rich, Greg</a:t>
            </a:r>
          </a:p>
          <a:p>
            <a:pPr lvl="1"/>
            <a:r>
              <a:rPr lang="en-US" dirty="0"/>
              <a:t>Issue Tracking and Tasks:  Donna, Dexter, Greg</a:t>
            </a:r>
          </a:p>
          <a:p>
            <a:pPr lvl="1"/>
            <a:r>
              <a:rPr lang="en-US" dirty="0"/>
              <a:t>Project Manager:  Greg</a:t>
            </a:r>
          </a:p>
          <a:p>
            <a:pPr lvl="1"/>
            <a:r>
              <a:rPr lang="en-US" dirty="0"/>
              <a:t>Testing:  G Dog and the Coding Ninjas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35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04800"/>
            <a:ext cx="9144001" cy="762000"/>
          </a:xfrm>
        </p:spPr>
        <p:txBody>
          <a:bodyPr/>
          <a:lstStyle/>
          <a:p>
            <a:r>
              <a:rPr lang="en-US" dirty="0"/>
              <a:t>Process (continued)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219200"/>
            <a:ext cx="9134391" cy="5029200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Learning Materialize</a:t>
            </a:r>
          </a:p>
          <a:p>
            <a:pPr lvl="1"/>
            <a:r>
              <a:rPr lang="en-US" dirty="0"/>
              <a:t>Yelp API use</a:t>
            </a:r>
          </a:p>
          <a:p>
            <a:r>
              <a:rPr lang="en-US" dirty="0"/>
              <a:t>Successes</a:t>
            </a:r>
          </a:p>
          <a:p>
            <a:pPr lvl="1"/>
            <a:r>
              <a:rPr lang="en-US" dirty="0"/>
              <a:t>Great teamwork.  Everyone contributed well.  Great communication.</a:t>
            </a:r>
          </a:p>
          <a:p>
            <a:pPr lvl="1"/>
            <a:r>
              <a:rPr lang="en-US" dirty="0"/>
              <a:t>Scrum meeting earlier in the day, followed by a working meeting with breakouts leveraged by front-end and back-end teams.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29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8012" y="2362200"/>
            <a:ext cx="10896600" cy="13716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A Demo of Date Night</a:t>
            </a:r>
          </a:p>
        </p:txBody>
      </p:sp>
    </p:spTree>
    <p:extLst>
      <p:ext uri="{BB962C8B-B14F-4D97-AF65-F5344CB8AC3E}">
        <p14:creationId xmlns:p14="http://schemas.microsoft.com/office/powerpoint/2010/main" val="328144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04800"/>
            <a:ext cx="9144001" cy="762000"/>
          </a:xfrm>
        </p:spPr>
        <p:txBody>
          <a:bodyPr/>
          <a:lstStyle/>
          <a:p>
            <a:r>
              <a:rPr lang="en-US" dirty="0"/>
              <a:t>Directions for Future Development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219200"/>
            <a:ext cx="9134391" cy="5029200"/>
          </a:xfrm>
        </p:spPr>
        <p:txBody>
          <a:bodyPr>
            <a:normAutofit/>
          </a:bodyPr>
          <a:lstStyle/>
          <a:p>
            <a:r>
              <a:rPr lang="en-US" dirty="0"/>
              <a:t>Formatting Clean-up</a:t>
            </a:r>
          </a:p>
          <a:p>
            <a:r>
              <a:rPr lang="en-US" dirty="0"/>
              <a:t>Add Categories to allow filtering events, activities, restaurants</a:t>
            </a:r>
          </a:p>
          <a:p>
            <a:r>
              <a:rPr lang="en-US" dirty="0"/>
              <a:t>Auto-complete City</a:t>
            </a:r>
          </a:p>
          <a:p>
            <a:r>
              <a:rPr lang="en-US" dirty="0"/>
              <a:t>Allow search on zip code</a:t>
            </a:r>
          </a:p>
          <a:p>
            <a:r>
              <a:rPr lang="en-US" dirty="0"/>
              <a:t>Favorite events, activities, restaurants for use in the future</a:t>
            </a:r>
          </a:p>
          <a:p>
            <a:r>
              <a:rPr lang="en-US" dirty="0"/>
              <a:t>Create share link to allow sharing on social media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9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04800"/>
            <a:ext cx="9144001" cy="762000"/>
          </a:xfrm>
        </p:spPr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219200"/>
            <a:ext cx="9134391" cy="5029200"/>
          </a:xfrm>
        </p:spPr>
        <p:txBody>
          <a:bodyPr>
            <a:normAutofit/>
          </a:bodyPr>
          <a:lstStyle/>
          <a:p>
            <a:r>
              <a:rPr lang="en-US" dirty="0"/>
              <a:t>Deployed</a:t>
            </a:r>
          </a:p>
          <a:p>
            <a:pPr lvl="1"/>
            <a:r>
              <a:rPr lang="en-US" dirty="0">
                <a:hlinkClick r:id="rId2"/>
              </a:rPr>
              <a:t>https://gehanstedt.github.io/date-night/</a:t>
            </a:r>
            <a:endParaRPr lang="en-US" dirty="0"/>
          </a:p>
          <a:p>
            <a:r>
              <a:rPr lang="en-US" dirty="0"/>
              <a:t>GitHub Repository</a:t>
            </a:r>
          </a:p>
          <a:p>
            <a:pPr lvl="1"/>
            <a:r>
              <a:rPr lang="en-US" dirty="0">
                <a:hlinkClick r:id="rId3"/>
              </a:rPr>
              <a:t>https://github.com/gehanstedt/date-night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76</TotalTime>
  <Words>347</Words>
  <Application>Microsoft Office PowerPoint</Application>
  <PresentationFormat>Custom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Digital Blue Tunnel 16x9</vt:lpstr>
      <vt:lpstr>Date Night</vt:lpstr>
      <vt:lpstr>Overview</vt:lpstr>
      <vt:lpstr>Date Night in 30 Seconds…</vt:lpstr>
      <vt:lpstr>Concept</vt:lpstr>
      <vt:lpstr>Process</vt:lpstr>
      <vt:lpstr>Process (continued)</vt:lpstr>
      <vt:lpstr>A Demo of Date Night</vt:lpstr>
      <vt:lpstr>Directions for Future Development</vt:lpstr>
      <vt:lpstr>Links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 Night</dc:title>
  <dc:creator>Hanstedt, Greg (GE CoreTech &amp; Cyber)</dc:creator>
  <cp:lastModifiedBy>Quarles, Denise (GE CoreTech &amp; Cyber)</cp:lastModifiedBy>
  <cp:revision>15</cp:revision>
  <dcterms:created xsi:type="dcterms:W3CDTF">2020-11-03T23:38:34Z</dcterms:created>
  <dcterms:modified xsi:type="dcterms:W3CDTF">2020-11-04T23:56:39Z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