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3" r:id="rId2"/>
    <p:sldId id="314" r:id="rId3"/>
  </p:sldIdLst>
  <p:sldSz cx="12188825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84" y="19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/>
          <a:lstStyle/>
          <a:p>
            <a:r>
              <a:rPr lang="en-US" dirty="0"/>
              <a:t>Organization Generator – by </a:t>
            </a:r>
            <a:r>
              <a:rPr lang="en-US" dirty="0" err="1"/>
              <a:t>gehanstedt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447800"/>
            <a:ext cx="9314031" cy="4572001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Fork / clone repo - https://github.com/gehanstedt/org-generator</a:t>
            </a:r>
          </a:p>
          <a:p>
            <a:pPr lvl="1"/>
            <a:r>
              <a:rPr lang="en-US" dirty="0"/>
              <a:t>Install node.js – recommend 14.15.0 or later</a:t>
            </a:r>
          </a:p>
          <a:p>
            <a:pPr lvl="1"/>
            <a:r>
              <a:rPr lang="en-US" dirty="0"/>
              <a:t>Initialize Node package manager (</a:t>
            </a:r>
            <a:r>
              <a:rPr lang="en-US" dirty="0" err="1"/>
              <a:t>npm</a:t>
            </a:r>
            <a:r>
              <a:rPr lang="en-US" dirty="0"/>
              <a:t>) –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Install inquirer – </a:t>
            </a:r>
            <a:r>
              <a:rPr lang="en-US" dirty="0" err="1"/>
              <a:t>npm</a:t>
            </a:r>
            <a:r>
              <a:rPr lang="en-US" dirty="0"/>
              <a:t> install inquirer</a:t>
            </a:r>
          </a:p>
          <a:p>
            <a:pPr lvl="1"/>
            <a:r>
              <a:rPr lang="en-US" dirty="0"/>
              <a:t>Install jest – </a:t>
            </a:r>
            <a:r>
              <a:rPr lang="en-US" dirty="0" err="1"/>
              <a:t>npm</a:t>
            </a:r>
            <a:r>
              <a:rPr lang="en-US" dirty="0"/>
              <a:t> install jest (for testing classes)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- </a:t>
            </a:r>
            <a:r>
              <a:rPr lang="en-US" dirty="0" err="1"/>
              <a:t>node_modules</a:t>
            </a:r>
            <a:r>
              <a:rPr lang="en-US" dirty="0"/>
              <a:t> and .</a:t>
            </a:r>
            <a:r>
              <a:rPr lang="en-US" dirty="0" err="1"/>
              <a:t>DS_Store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/>
          <a:lstStyle/>
          <a:p>
            <a:r>
              <a:rPr lang="en-US" dirty="0"/>
              <a:t>Organization Generator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447800"/>
            <a:ext cx="9314031" cy="4572001"/>
          </a:xfrm>
        </p:spPr>
        <p:txBody>
          <a:bodyPr/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Jest was used for JavaScript class testing</a:t>
            </a:r>
          </a:p>
          <a:p>
            <a:pPr lvl="1"/>
            <a:r>
              <a:rPr lang="en-US" dirty="0"/>
              <a:t>Command:  </a:t>
            </a:r>
            <a:r>
              <a:rPr lang="en-US" dirty="0" err="1"/>
              <a:t>npm</a:t>
            </a:r>
            <a:r>
              <a:rPr lang="en-US" dirty="0"/>
              <a:t> test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node app.js [</a:t>
            </a:r>
            <a:r>
              <a:rPr lang="en-US" dirty="0" err="1"/>
              <a:t>output_filename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default file is team.html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337</TotalTime>
  <Words>102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Digital Blue Tunnel 16x9</vt:lpstr>
      <vt:lpstr>Organization Generator – by gehanstedt</vt:lpstr>
      <vt:lpstr>Organization Generator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 Generator – by gehanstedt</dc:title>
  <dc:creator>Hanstedt, Greg (GE CoreTech &amp; Cyber)</dc:creator>
  <cp:lastModifiedBy>Hanstedt, Greg (GE CoreTech &amp; Cyber)</cp:lastModifiedBy>
  <cp:revision>10</cp:revision>
  <dcterms:created xsi:type="dcterms:W3CDTF">2020-11-17T19:22:21Z</dcterms:created>
  <dcterms:modified xsi:type="dcterms:W3CDTF">2020-11-29T21:48:17Z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