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313" r:id="rId2"/>
  </p:sldIdLst>
  <p:sldSz cx="12188825" cy="6858000"/>
  <p:notesSz cx="6858000" cy="9144000"/>
  <p:custDataLst>
    <p:tags r:id="rId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30" autoAdjust="0"/>
    <p:restoredTop sz="94629" autoAdjust="0"/>
  </p:normalViewPr>
  <p:slideViewPr>
    <p:cSldViewPr showGuides="1">
      <p:cViewPr varScale="1">
        <p:scale>
          <a:sx n="92" d="100"/>
          <a:sy n="92" d="100"/>
        </p:scale>
        <p:origin x="84" y="198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12/26/2020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12/26/2020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12/26/2020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12/26/2020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12/26/2020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12/26/2020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12/26/2020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12/26/2020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12/26/2020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12/26/2020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12/26/2020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12/26/2020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 smtClean="0"/>
              <a:pPr/>
              <a:t>12/26/2020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914400"/>
          </a:xfrm>
        </p:spPr>
        <p:txBody>
          <a:bodyPr/>
          <a:lstStyle/>
          <a:p>
            <a:r>
              <a:rPr lang="en-US" dirty="0"/>
              <a:t>Employee Tracker – by </a:t>
            </a:r>
            <a:r>
              <a:rPr lang="en-US" dirty="0" err="1"/>
              <a:t>gehanstedt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447800"/>
            <a:ext cx="9314031" cy="48006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Installation</a:t>
            </a:r>
          </a:p>
          <a:p>
            <a:pPr lvl="1"/>
            <a:r>
              <a:rPr lang="en-US" dirty="0"/>
              <a:t>Fork / clone repo - https://github.com/gehanstedt/employee-tracker</a:t>
            </a:r>
          </a:p>
          <a:p>
            <a:pPr lvl="1"/>
            <a:r>
              <a:rPr lang="en-US" dirty="0"/>
              <a:t>Install node.js – recommend 14.15.0 or later</a:t>
            </a:r>
          </a:p>
          <a:p>
            <a:pPr lvl="1"/>
            <a:r>
              <a:rPr lang="en-US" dirty="0"/>
              <a:t>Initialize Node package manager (</a:t>
            </a:r>
            <a:r>
              <a:rPr lang="en-US" dirty="0" err="1"/>
              <a:t>npm</a:t>
            </a:r>
            <a:r>
              <a:rPr lang="en-US" dirty="0"/>
              <a:t>) – </a:t>
            </a:r>
            <a:r>
              <a:rPr lang="en-US" dirty="0" err="1"/>
              <a:t>npm</a:t>
            </a:r>
            <a:r>
              <a:rPr lang="en-US" dirty="0"/>
              <a:t> </a:t>
            </a:r>
            <a:r>
              <a:rPr lang="en-US" dirty="0" err="1"/>
              <a:t>init</a:t>
            </a:r>
            <a:endParaRPr lang="en-US" dirty="0"/>
          </a:p>
          <a:p>
            <a:pPr lvl="1"/>
            <a:r>
              <a:rPr lang="en-US" dirty="0"/>
              <a:t>Install inquirer – </a:t>
            </a:r>
            <a:r>
              <a:rPr lang="en-US" dirty="0" err="1"/>
              <a:t>npm</a:t>
            </a:r>
            <a:r>
              <a:rPr lang="en-US" dirty="0"/>
              <a:t> install inquirer</a:t>
            </a:r>
          </a:p>
          <a:p>
            <a:pPr lvl="1"/>
            <a:r>
              <a:rPr lang="en-US" dirty="0"/>
              <a:t>Install </a:t>
            </a:r>
            <a:r>
              <a:rPr lang="en-US" dirty="0" err="1"/>
              <a:t>mysql</a:t>
            </a:r>
            <a:r>
              <a:rPr lang="en-US" dirty="0"/>
              <a:t> – for connection to a MySQL database</a:t>
            </a:r>
          </a:p>
          <a:p>
            <a:pPr lvl="1"/>
            <a:r>
              <a:rPr lang="en-US" dirty="0"/>
              <a:t>Install </a:t>
            </a:r>
            <a:r>
              <a:rPr lang="en-US" dirty="0" err="1"/>
              <a:t>console.table</a:t>
            </a:r>
            <a:r>
              <a:rPr lang="en-US" dirty="0"/>
              <a:t> – for rendering table output in Node.js</a:t>
            </a:r>
          </a:p>
          <a:p>
            <a:pPr lvl="1"/>
            <a:r>
              <a:rPr lang="en-US" dirty="0"/>
              <a:t>Install or have access to MySQL database</a:t>
            </a:r>
          </a:p>
          <a:p>
            <a:pPr lvl="1"/>
            <a:r>
              <a:rPr lang="en-US" dirty="0"/>
              <a:t>Install database schema and seed data</a:t>
            </a:r>
          </a:p>
          <a:p>
            <a:pPr lvl="2"/>
            <a:r>
              <a:rPr lang="en-US" dirty="0"/>
              <a:t>(schema-</a:t>
            </a:r>
            <a:r>
              <a:rPr lang="en-US" dirty="0" err="1"/>
              <a:t>employeeTracker.sql</a:t>
            </a:r>
            <a:r>
              <a:rPr lang="en-US" dirty="0"/>
              <a:t>, seed-</a:t>
            </a:r>
            <a:r>
              <a:rPr lang="en-US" dirty="0" err="1"/>
              <a:t>employeeTracker.sql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Add .</a:t>
            </a:r>
            <a:r>
              <a:rPr lang="en-US" dirty="0" err="1"/>
              <a:t>gitignore</a:t>
            </a:r>
            <a:r>
              <a:rPr lang="en-US" dirty="0"/>
              <a:t> - </a:t>
            </a:r>
            <a:r>
              <a:rPr lang="en-US" dirty="0" err="1"/>
              <a:t>node_modules</a:t>
            </a:r>
            <a:r>
              <a:rPr lang="en-US" dirty="0"/>
              <a:t> and .</a:t>
            </a:r>
            <a:r>
              <a:rPr lang="en-US" dirty="0" err="1"/>
              <a:t>DS_Store</a:t>
            </a:r>
            <a:endParaRPr lang="en-US" dirty="0"/>
          </a:p>
          <a:p>
            <a:r>
              <a:rPr lang="en-US" dirty="0"/>
              <a:t>Usage:</a:t>
            </a:r>
          </a:p>
          <a:p>
            <a:pPr lvl="1"/>
            <a:r>
              <a:rPr lang="en-US" dirty="0" err="1"/>
              <a:t>npm</a:t>
            </a:r>
            <a:r>
              <a:rPr lang="en-US" dirty="0"/>
              <a:t> start       --or--     node employee-tracker.js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988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895261.potx" id="{4CBF9558-C12D-4F51-9AA3-9D0796951DBC}" vid="{FFC159E6-A134-46E7-B1A0-C306E39FC295}"/>
    </a:ext>
  </a:extLst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digital blue tunnel presentation (widescreen)</Template>
  <TotalTime>379</TotalTime>
  <Words>112</Words>
  <Application>Microsoft Office PowerPoint</Application>
  <PresentationFormat>Custom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Digital Blue Tunnel 16x9</vt:lpstr>
      <vt:lpstr>Employee Tracker – by gehanstedt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Readme Generator – by gehanstedt</dc:title>
  <dc:creator>Hanstedt, Greg (GE CoreTech &amp; Cyber)</dc:creator>
  <cp:lastModifiedBy>Hanstedt, Greg (GE CoreTech &amp; Cyber)</cp:lastModifiedBy>
  <cp:revision>14</cp:revision>
  <dcterms:created xsi:type="dcterms:W3CDTF">2020-11-17T19:22:21Z</dcterms:created>
  <dcterms:modified xsi:type="dcterms:W3CDTF">2020-12-26T17:18:08Z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