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37993-FED7-4A54-91EA-EE761D4C73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7ABC0D-F7D9-40FB-8F86-68651A4D1903}">
      <dgm:prSet/>
      <dgm:spPr/>
      <dgm:t>
        <a:bodyPr/>
        <a:lstStyle/>
        <a:p>
          <a:r>
            <a:rPr lang="en-US"/>
            <a:t>This is an optional attribute on </a:t>
          </a:r>
          <a:r>
            <a:rPr lang="en-US" b="1"/>
            <a:t>any </a:t>
          </a:r>
          <a:r>
            <a:rPr lang="en-US"/>
            <a:t>HTML element</a:t>
          </a:r>
        </a:p>
      </dgm:t>
    </dgm:pt>
    <dgm:pt modelId="{F54DA0CD-6628-42AE-A7DC-D6EFC7346CBF}" type="parTrans" cxnId="{C364F037-A855-492D-BA28-68CB884F60AF}">
      <dgm:prSet/>
      <dgm:spPr/>
      <dgm:t>
        <a:bodyPr/>
        <a:lstStyle/>
        <a:p>
          <a:endParaRPr lang="en-US"/>
        </a:p>
      </dgm:t>
    </dgm:pt>
    <dgm:pt modelId="{CCC1945D-3814-4344-9423-F675B44D27E7}" type="sibTrans" cxnId="{C364F037-A855-492D-BA28-68CB884F60AF}">
      <dgm:prSet/>
      <dgm:spPr/>
      <dgm:t>
        <a:bodyPr/>
        <a:lstStyle/>
        <a:p>
          <a:endParaRPr lang="en-US"/>
        </a:p>
      </dgm:t>
    </dgm:pt>
    <dgm:pt modelId="{3243F5A8-535B-450F-A850-2E2057D08489}">
      <dgm:prSet/>
      <dgm:spPr/>
      <dgm:t>
        <a:bodyPr/>
        <a:lstStyle/>
        <a:p>
          <a:r>
            <a:rPr lang="en-US"/>
            <a:t>Values are case sensitive (George is different than GEORGE is different than george)</a:t>
          </a:r>
        </a:p>
      </dgm:t>
    </dgm:pt>
    <dgm:pt modelId="{41AA9912-6669-4813-9A1C-5A61422438A3}" type="parTrans" cxnId="{9048AC50-4E72-41AE-BED2-6CCBE2C5C2AB}">
      <dgm:prSet/>
      <dgm:spPr/>
      <dgm:t>
        <a:bodyPr/>
        <a:lstStyle/>
        <a:p>
          <a:endParaRPr lang="en-US"/>
        </a:p>
      </dgm:t>
    </dgm:pt>
    <dgm:pt modelId="{8FCD613E-6F0F-432F-B5CF-2D9439B6573E}" type="sibTrans" cxnId="{9048AC50-4E72-41AE-BED2-6CCBE2C5C2AB}">
      <dgm:prSet/>
      <dgm:spPr/>
      <dgm:t>
        <a:bodyPr/>
        <a:lstStyle/>
        <a:p>
          <a:endParaRPr lang="en-US"/>
        </a:p>
      </dgm:t>
    </dgm:pt>
    <dgm:pt modelId="{E00C0F11-AFAD-4918-B68B-C03213CA3D37}">
      <dgm:prSet/>
      <dgm:spPr/>
      <dgm:t>
        <a:bodyPr/>
        <a:lstStyle/>
        <a:p>
          <a:r>
            <a:rPr lang="en-US"/>
            <a:t>No whitespace</a:t>
          </a:r>
        </a:p>
      </dgm:t>
    </dgm:pt>
    <dgm:pt modelId="{3080F367-22DD-4601-9163-5DD560959EAE}" type="parTrans" cxnId="{FC43419C-AFDE-4782-B7D7-ACFA13DCEFD8}">
      <dgm:prSet/>
      <dgm:spPr/>
      <dgm:t>
        <a:bodyPr/>
        <a:lstStyle/>
        <a:p>
          <a:endParaRPr lang="en-US"/>
        </a:p>
      </dgm:t>
    </dgm:pt>
    <dgm:pt modelId="{B9F4C623-05F7-4361-AE80-518651BFDB43}" type="sibTrans" cxnId="{FC43419C-AFDE-4782-B7D7-ACFA13DCEFD8}">
      <dgm:prSet/>
      <dgm:spPr/>
      <dgm:t>
        <a:bodyPr/>
        <a:lstStyle/>
        <a:p>
          <a:endParaRPr lang="en-US"/>
        </a:p>
      </dgm:t>
    </dgm:pt>
    <dgm:pt modelId="{2FBF4EB4-DACC-4B4B-87C9-D712AA200BAA}">
      <dgm:prSet/>
      <dgm:spPr/>
      <dgm:t>
        <a:bodyPr/>
        <a:lstStyle/>
        <a:p>
          <a:r>
            <a:rPr lang="en-US"/>
            <a:t>Must be unique</a:t>
          </a:r>
        </a:p>
      </dgm:t>
    </dgm:pt>
    <dgm:pt modelId="{F5EC6FDD-7C66-478F-A196-6ED61DD2335B}" type="parTrans" cxnId="{BEF1F884-77EC-4C8B-980C-4D7FC277C62C}">
      <dgm:prSet/>
      <dgm:spPr/>
      <dgm:t>
        <a:bodyPr/>
        <a:lstStyle/>
        <a:p>
          <a:endParaRPr lang="en-US"/>
        </a:p>
      </dgm:t>
    </dgm:pt>
    <dgm:pt modelId="{19911E2C-86C1-4DC9-B21F-719F8AD9DA56}" type="sibTrans" cxnId="{BEF1F884-77EC-4C8B-980C-4D7FC277C62C}">
      <dgm:prSet/>
      <dgm:spPr/>
      <dgm:t>
        <a:bodyPr/>
        <a:lstStyle/>
        <a:p>
          <a:endParaRPr lang="en-US"/>
        </a:p>
      </dgm:t>
    </dgm:pt>
    <dgm:pt modelId="{019755DB-EC31-468E-B1BD-482FD3EC0F6F}" type="pres">
      <dgm:prSet presAssocID="{4EC37993-FED7-4A54-91EA-EE761D4C73C7}" presName="root" presStyleCnt="0">
        <dgm:presLayoutVars>
          <dgm:dir/>
          <dgm:resizeHandles val="exact"/>
        </dgm:presLayoutVars>
      </dgm:prSet>
      <dgm:spPr/>
    </dgm:pt>
    <dgm:pt modelId="{5A85255E-B54C-4406-B2C6-4185DC029E66}" type="pres">
      <dgm:prSet presAssocID="{4EC37993-FED7-4A54-91EA-EE761D4C73C7}" presName="container" presStyleCnt="0">
        <dgm:presLayoutVars>
          <dgm:dir/>
          <dgm:resizeHandles val="exact"/>
        </dgm:presLayoutVars>
      </dgm:prSet>
      <dgm:spPr/>
    </dgm:pt>
    <dgm:pt modelId="{ECD3B940-B398-46BA-A59C-DB9F3A4CA2FF}" type="pres">
      <dgm:prSet presAssocID="{257ABC0D-F7D9-40FB-8F86-68651A4D1903}" presName="compNode" presStyleCnt="0"/>
      <dgm:spPr/>
    </dgm:pt>
    <dgm:pt modelId="{1B9A7644-CFC7-4EE0-BCDF-B71C1B242303}" type="pres">
      <dgm:prSet presAssocID="{257ABC0D-F7D9-40FB-8F86-68651A4D1903}" presName="iconBgRect" presStyleLbl="bgShp" presStyleIdx="0" presStyleCnt="4"/>
      <dgm:spPr/>
    </dgm:pt>
    <dgm:pt modelId="{A9B3131D-EC8F-4848-AB8B-3D8B29E6450A}" type="pres">
      <dgm:prSet presAssocID="{257ABC0D-F7D9-40FB-8F86-68651A4D1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6B3DA69-AC51-48ED-B3E4-370AA401F9BC}" type="pres">
      <dgm:prSet presAssocID="{257ABC0D-F7D9-40FB-8F86-68651A4D1903}" presName="spaceRect" presStyleCnt="0"/>
      <dgm:spPr/>
    </dgm:pt>
    <dgm:pt modelId="{111F07B0-17E3-4FB1-B895-7F3055FD8A2F}" type="pres">
      <dgm:prSet presAssocID="{257ABC0D-F7D9-40FB-8F86-68651A4D1903}" presName="textRect" presStyleLbl="revTx" presStyleIdx="0" presStyleCnt="4">
        <dgm:presLayoutVars>
          <dgm:chMax val="1"/>
          <dgm:chPref val="1"/>
        </dgm:presLayoutVars>
      </dgm:prSet>
      <dgm:spPr/>
    </dgm:pt>
    <dgm:pt modelId="{2C1EB48F-113F-42D4-9D7E-29DAF5EB8B99}" type="pres">
      <dgm:prSet presAssocID="{CCC1945D-3814-4344-9423-F675B44D27E7}" presName="sibTrans" presStyleLbl="sibTrans2D1" presStyleIdx="0" presStyleCnt="0"/>
      <dgm:spPr/>
    </dgm:pt>
    <dgm:pt modelId="{DCCE54FD-3853-4880-9B36-20E37BF6E6C5}" type="pres">
      <dgm:prSet presAssocID="{3243F5A8-535B-450F-A850-2E2057D08489}" presName="compNode" presStyleCnt="0"/>
      <dgm:spPr/>
    </dgm:pt>
    <dgm:pt modelId="{87AD94FD-192C-42CA-9F80-52F878875264}" type="pres">
      <dgm:prSet presAssocID="{3243F5A8-535B-450F-A850-2E2057D08489}" presName="iconBgRect" presStyleLbl="bgShp" presStyleIdx="1" presStyleCnt="4"/>
      <dgm:spPr/>
    </dgm:pt>
    <dgm:pt modelId="{CBD2666A-6088-412E-9393-5E33FF033BEB}" type="pres">
      <dgm:prSet presAssocID="{3243F5A8-535B-450F-A850-2E2057D084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33F94A2-66B4-4EE7-A66E-1EA27FF3A68C}" type="pres">
      <dgm:prSet presAssocID="{3243F5A8-535B-450F-A850-2E2057D08489}" presName="spaceRect" presStyleCnt="0"/>
      <dgm:spPr/>
    </dgm:pt>
    <dgm:pt modelId="{04E12AA7-AFF8-48C8-A0F5-A9B07B81D8E0}" type="pres">
      <dgm:prSet presAssocID="{3243F5A8-535B-450F-A850-2E2057D08489}" presName="textRect" presStyleLbl="revTx" presStyleIdx="1" presStyleCnt="4">
        <dgm:presLayoutVars>
          <dgm:chMax val="1"/>
          <dgm:chPref val="1"/>
        </dgm:presLayoutVars>
      </dgm:prSet>
      <dgm:spPr/>
    </dgm:pt>
    <dgm:pt modelId="{F37953FC-8008-4043-B956-9B92381C09E7}" type="pres">
      <dgm:prSet presAssocID="{8FCD613E-6F0F-432F-B5CF-2D9439B6573E}" presName="sibTrans" presStyleLbl="sibTrans2D1" presStyleIdx="0" presStyleCnt="0"/>
      <dgm:spPr/>
    </dgm:pt>
    <dgm:pt modelId="{CD52B866-5510-4330-86C5-7752999CA2C1}" type="pres">
      <dgm:prSet presAssocID="{E00C0F11-AFAD-4918-B68B-C03213CA3D37}" presName="compNode" presStyleCnt="0"/>
      <dgm:spPr/>
    </dgm:pt>
    <dgm:pt modelId="{9CDFF749-3A44-4452-B25A-80FB423D93F3}" type="pres">
      <dgm:prSet presAssocID="{E00C0F11-AFAD-4918-B68B-C03213CA3D37}" presName="iconBgRect" presStyleLbl="bgShp" presStyleIdx="2" presStyleCnt="4"/>
      <dgm:spPr/>
    </dgm:pt>
    <dgm:pt modelId="{3A551B59-F9D6-4999-97EE-A89574E42531}" type="pres">
      <dgm:prSet presAssocID="{E00C0F11-AFAD-4918-B68B-C03213CA3D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7795044-C364-4EA4-8EB8-FB2F6D2D245D}" type="pres">
      <dgm:prSet presAssocID="{E00C0F11-AFAD-4918-B68B-C03213CA3D37}" presName="spaceRect" presStyleCnt="0"/>
      <dgm:spPr/>
    </dgm:pt>
    <dgm:pt modelId="{808854C6-74D2-41A3-B067-34C47C75C05C}" type="pres">
      <dgm:prSet presAssocID="{E00C0F11-AFAD-4918-B68B-C03213CA3D37}" presName="textRect" presStyleLbl="revTx" presStyleIdx="2" presStyleCnt="4">
        <dgm:presLayoutVars>
          <dgm:chMax val="1"/>
          <dgm:chPref val="1"/>
        </dgm:presLayoutVars>
      </dgm:prSet>
      <dgm:spPr/>
    </dgm:pt>
    <dgm:pt modelId="{9185C306-A369-48AA-8363-60D37DC54B34}" type="pres">
      <dgm:prSet presAssocID="{B9F4C623-05F7-4361-AE80-518651BFDB43}" presName="sibTrans" presStyleLbl="sibTrans2D1" presStyleIdx="0" presStyleCnt="0"/>
      <dgm:spPr/>
    </dgm:pt>
    <dgm:pt modelId="{EE728890-75C0-41CE-9035-14057FE2558F}" type="pres">
      <dgm:prSet presAssocID="{2FBF4EB4-DACC-4B4B-87C9-D712AA200BAA}" presName="compNode" presStyleCnt="0"/>
      <dgm:spPr/>
    </dgm:pt>
    <dgm:pt modelId="{546B7812-D21A-4247-8F22-AB7E5CDE559A}" type="pres">
      <dgm:prSet presAssocID="{2FBF4EB4-DACC-4B4B-87C9-D712AA200BAA}" presName="iconBgRect" presStyleLbl="bgShp" presStyleIdx="3" presStyleCnt="4"/>
      <dgm:spPr/>
    </dgm:pt>
    <dgm:pt modelId="{0C94EC0A-7479-47E4-BA02-0F1F292B7544}" type="pres">
      <dgm:prSet presAssocID="{2FBF4EB4-DACC-4B4B-87C9-D712AA200B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EB0B092-798F-4D63-8C98-96F341A6946C}" type="pres">
      <dgm:prSet presAssocID="{2FBF4EB4-DACC-4B4B-87C9-D712AA200BAA}" presName="spaceRect" presStyleCnt="0"/>
      <dgm:spPr/>
    </dgm:pt>
    <dgm:pt modelId="{336F3F37-3B4F-434F-8693-8A9027724679}" type="pres">
      <dgm:prSet presAssocID="{2FBF4EB4-DACC-4B4B-87C9-D712AA200B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27AF1D-A121-448D-ACCC-FA1846BD2991}" type="presOf" srcId="{4EC37993-FED7-4A54-91EA-EE761D4C73C7}" destId="{019755DB-EC31-468E-B1BD-482FD3EC0F6F}" srcOrd="0" destOrd="0" presId="urn:microsoft.com/office/officeart/2018/2/layout/IconCircleList"/>
    <dgm:cxn modelId="{C364F037-A855-492D-BA28-68CB884F60AF}" srcId="{4EC37993-FED7-4A54-91EA-EE761D4C73C7}" destId="{257ABC0D-F7D9-40FB-8F86-68651A4D1903}" srcOrd="0" destOrd="0" parTransId="{F54DA0CD-6628-42AE-A7DC-D6EFC7346CBF}" sibTransId="{CCC1945D-3814-4344-9423-F675B44D27E7}"/>
    <dgm:cxn modelId="{009D6943-72C0-4BC1-A18A-8DBBE178BECB}" type="presOf" srcId="{CCC1945D-3814-4344-9423-F675B44D27E7}" destId="{2C1EB48F-113F-42D4-9D7E-29DAF5EB8B99}" srcOrd="0" destOrd="0" presId="urn:microsoft.com/office/officeart/2018/2/layout/IconCircleList"/>
    <dgm:cxn modelId="{9048AC50-4E72-41AE-BED2-6CCBE2C5C2AB}" srcId="{4EC37993-FED7-4A54-91EA-EE761D4C73C7}" destId="{3243F5A8-535B-450F-A850-2E2057D08489}" srcOrd="1" destOrd="0" parTransId="{41AA9912-6669-4813-9A1C-5A61422438A3}" sibTransId="{8FCD613E-6F0F-432F-B5CF-2D9439B6573E}"/>
    <dgm:cxn modelId="{4A188F57-AC82-4423-BE5F-D46DE9E5053B}" type="presOf" srcId="{3243F5A8-535B-450F-A850-2E2057D08489}" destId="{04E12AA7-AFF8-48C8-A0F5-A9B07B81D8E0}" srcOrd="0" destOrd="0" presId="urn:microsoft.com/office/officeart/2018/2/layout/IconCircleList"/>
    <dgm:cxn modelId="{BEF1F884-77EC-4C8B-980C-4D7FC277C62C}" srcId="{4EC37993-FED7-4A54-91EA-EE761D4C73C7}" destId="{2FBF4EB4-DACC-4B4B-87C9-D712AA200BAA}" srcOrd="3" destOrd="0" parTransId="{F5EC6FDD-7C66-478F-A196-6ED61DD2335B}" sibTransId="{19911E2C-86C1-4DC9-B21F-719F8AD9DA56}"/>
    <dgm:cxn modelId="{44AA8885-B5AC-4C7D-8212-16371F02AD9B}" type="presOf" srcId="{2FBF4EB4-DACC-4B4B-87C9-D712AA200BAA}" destId="{336F3F37-3B4F-434F-8693-8A9027724679}" srcOrd="0" destOrd="0" presId="urn:microsoft.com/office/officeart/2018/2/layout/IconCircleList"/>
    <dgm:cxn modelId="{FC43419C-AFDE-4782-B7D7-ACFA13DCEFD8}" srcId="{4EC37993-FED7-4A54-91EA-EE761D4C73C7}" destId="{E00C0F11-AFAD-4918-B68B-C03213CA3D37}" srcOrd="2" destOrd="0" parTransId="{3080F367-22DD-4601-9163-5DD560959EAE}" sibTransId="{B9F4C623-05F7-4361-AE80-518651BFDB43}"/>
    <dgm:cxn modelId="{C6B07EBD-9F6D-4529-B0F3-0622F4F8FD45}" type="presOf" srcId="{257ABC0D-F7D9-40FB-8F86-68651A4D1903}" destId="{111F07B0-17E3-4FB1-B895-7F3055FD8A2F}" srcOrd="0" destOrd="0" presId="urn:microsoft.com/office/officeart/2018/2/layout/IconCircleList"/>
    <dgm:cxn modelId="{F44ACBC0-4146-457F-9901-8DA13AB5CB48}" type="presOf" srcId="{E00C0F11-AFAD-4918-B68B-C03213CA3D37}" destId="{808854C6-74D2-41A3-B067-34C47C75C05C}" srcOrd="0" destOrd="0" presId="urn:microsoft.com/office/officeart/2018/2/layout/IconCircleList"/>
    <dgm:cxn modelId="{0A896CC2-D80B-4413-823D-D8614B831B00}" type="presOf" srcId="{8FCD613E-6F0F-432F-B5CF-2D9439B6573E}" destId="{F37953FC-8008-4043-B956-9B92381C09E7}" srcOrd="0" destOrd="0" presId="urn:microsoft.com/office/officeart/2018/2/layout/IconCircleList"/>
    <dgm:cxn modelId="{0756BCE6-027D-4396-99DA-CE54049269B5}" type="presOf" srcId="{B9F4C623-05F7-4361-AE80-518651BFDB43}" destId="{9185C306-A369-48AA-8363-60D37DC54B34}" srcOrd="0" destOrd="0" presId="urn:microsoft.com/office/officeart/2018/2/layout/IconCircleList"/>
    <dgm:cxn modelId="{C47EC37D-D69D-4005-BFD0-D3847E472FB3}" type="presParOf" srcId="{019755DB-EC31-468E-B1BD-482FD3EC0F6F}" destId="{5A85255E-B54C-4406-B2C6-4185DC029E66}" srcOrd="0" destOrd="0" presId="urn:microsoft.com/office/officeart/2018/2/layout/IconCircleList"/>
    <dgm:cxn modelId="{3B272342-4FEA-4EB2-8AA2-97D7782DA0C0}" type="presParOf" srcId="{5A85255E-B54C-4406-B2C6-4185DC029E66}" destId="{ECD3B940-B398-46BA-A59C-DB9F3A4CA2FF}" srcOrd="0" destOrd="0" presId="urn:microsoft.com/office/officeart/2018/2/layout/IconCircleList"/>
    <dgm:cxn modelId="{6BD2D1F6-031F-49D1-9030-15D5EBA04689}" type="presParOf" srcId="{ECD3B940-B398-46BA-A59C-DB9F3A4CA2FF}" destId="{1B9A7644-CFC7-4EE0-BCDF-B71C1B242303}" srcOrd="0" destOrd="0" presId="urn:microsoft.com/office/officeart/2018/2/layout/IconCircleList"/>
    <dgm:cxn modelId="{02B18D8E-1D57-4EE7-868E-F064E613F683}" type="presParOf" srcId="{ECD3B940-B398-46BA-A59C-DB9F3A4CA2FF}" destId="{A9B3131D-EC8F-4848-AB8B-3D8B29E6450A}" srcOrd="1" destOrd="0" presId="urn:microsoft.com/office/officeart/2018/2/layout/IconCircleList"/>
    <dgm:cxn modelId="{EB0F25FC-0452-4718-A211-B712B85188BA}" type="presParOf" srcId="{ECD3B940-B398-46BA-A59C-DB9F3A4CA2FF}" destId="{96B3DA69-AC51-48ED-B3E4-370AA401F9BC}" srcOrd="2" destOrd="0" presId="urn:microsoft.com/office/officeart/2018/2/layout/IconCircleList"/>
    <dgm:cxn modelId="{6235FA84-9E14-47E7-8FA9-62131AEF1746}" type="presParOf" srcId="{ECD3B940-B398-46BA-A59C-DB9F3A4CA2FF}" destId="{111F07B0-17E3-4FB1-B895-7F3055FD8A2F}" srcOrd="3" destOrd="0" presId="urn:microsoft.com/office/officeart/2018/2/layout/IconCircleList"/>
    <dgm:cxn modelId="{C1F467D3-E06C-468C-B230-3BC31CE74F4A}" type="presParOf" srcId="{5A85255E-B54C-4406-B2C6-4185DC029E66}" destId="{2C1EB48F-113F-42D4-9D7E-29DAF5EB8B99}" srcOrd="1" destOrd="0" presId="urn:microsoft.com/office/officeart/2018/2/layout/IconCircleList"/>
    <dgm:cxn modelId="{DC6FF6CB-D498-4E08-96EE-9247E492D182}" type="presParOf" srcId="{5A85255E-B54C-4406-B2C6-4185DC029E66}" destId="{DCCE54FD-3853-4880-9B36-20E37BF6E6C5}" srcOrd="2" destOrd="0" presId="urn:microsoft.com/office/officeart/2018/2/layout/IconCircleList"/>
    <dgm:cxn modelId="{574F0DDF-2A35-4FFF-AD46-C099214876D3}" type="presParOf" srcId="{DCCE54FD-3853-4880-9B36-20E37BF6E6C5}" destId="{87AD94FD-192C-42CA-9F80-52F878875264}" srcOrd="0" destOrd="0" presId="urn:microsoft.com/office/officeart/2018/2/layout/IconCircleList"/>
    <dgm:cxn modelId="{142D24A2-6B3B-49CA-A362-55F99D34FF00}" type="presParOf" srcId="{DCCE54FD-3853-4880-9B36-20E37BF6E6C5}" destId="{CBD2666A-6088-412E-9393-5E33FF033BEB}" srcOrd="1" destOrd="0" presId="urn:microsoft.com/office/officeart/2018/2/layout/IconCircleList"/>
    <dgm:cxn modelId="{B66B5F0E-F7EA-47B1-8E98-38BFC4F6AA8B}" type="presParOf" srcId="{DCCE54FD-3853-4880-9B36-20E37BF6E6C5}" destId="{E33F94A2-66B4-4EE7-A66E-1EA27FF3A68C}" srcOrd="2" destOrd="0" presId="urn:microsoft.com/office/officeart/2018/2/layout/IconCircleList"/>
    <dgm:cxn modelId="{A7FA6A37-C99F-48FC-BE49-070AACBF24FE}" type="presParOf" srcId="{DCCE54FD-3853-4880-9B36-20E37BF6E6C5}" destId="{04E12AA7-AFF8-48C8-A0F5-A9B07B81D8E0}" srcOrd="3" destOrd="0" presId="urn:microsoft.com/office/officeart/2018/2/layout/IconCircleList"/>
    <dgm:cxn modelId="{42702C9D-C2DE-457C-B3CF-88A6D172E042}" type="presParOf" srcId="{5A85255E-B54C-4406-B2C6-4185DC029E66}" destId="{F37953FC-8008-4043-B956-9B92381C09E7}" srcOrd="3" destOrd="0" presId="urn:microsoft.com/office/officeart/2018/2/layout/IconCircleList"/>
    <dgm:cxn modelId="{4784925E-D4D7-4533-BC52-5A430DAF057D}" type="presParOf" srcId="{5A85255E-B54C-4406-B2C6-4185DC029E66}" destId="{CD52B866-5510-4330-86C5-7752999CA2C1}" srcOrd="4" destOrd="0" presId="urn:microsoft.com/office/officeart/2018/2/layout/IconCircleList"/>
    <dgm:cxn modelId="{2D4599BC-DDBA-4A4A-83A9-8D87B2F1F5FE}" type="presParOf" srcId="{CD52B866-5510-4330-86C5-7752999CA2C1}" destId="{9CDFF749-3A44-4452-B25A-80FB423D93F3}" srcOrd="0" destOrd="0" presId="urn:microsoft.com/office/officeart/2018/2/layout/IconCircleList"/>
    <dgm:cxn modelId="{E24F7E4B-5AEC-4B19-A4BB-64394B790418}" type="presParOf" srcId="{CD52B866-5510-4330-86C5-7752999CA2C1}" destId="{3A551B59-F9D6-4999-97EE-A89574E42531}" srcOrd="1" destOrd="0" presId="urn:microsoft.com/office/officeart/2018/2/layout/IconCircleList"/>
    <dgm:cxn modelId="{A2583291-F427-4E1B-A817-A994764792D5}" type="presParOf" srcId="{CD52B866-5510-4330-86C5-7752999CA2C1}" destId="{17795044-C364-4EA4-8EB8-FB2F6D2D245D}" srcOrd="2" destOrd="0" presId="urn:microsoft.com/office/officeart/2018/2/layout/IconCircleList"/>
    <dgm:cxn modelId="{D1E0FE00-2A51-4E53-AB45-86F54A386F6C}" type="presParOf" srcId="{CD52B866-5510-4330-86C5-7752999CA2C1}" destId="{808854C6-74D2-41A3-B067-34C47C75C05C}" srcOrd="3" destOrd="0" presId="urn:microsoft.com/office/officeart/2018/2/layout/IconCircleList"/>
    <dgm:cxn modelId="{37196B4E-D342-41FD-B9F7-FCB7B220AE60}" type="presParOf" srcId="{5A85255E-B54C-4406-B2C6-4185DC029E66}" destId="{9185C306-A369-48AA-8363-60D37DC54B34}" srcOrd="5" destOrd="0" presId="urn:microsoft.com/office/officeart/2018/2/layout/IconCircleList"/>
    <dgm:cxn modelId="{D29A5CC1-AB9F-4E0D-AEE4-DE8C4D448E7E}" type="presParOf" srcId="{5A85255E-B54C-4406-B2C6-4185DC029E66}" destId="{EE728890-75C0-41CE-9035-14057FE2558F}" srcOrd="6" destOrd="0" presId="urn:microsoft.com/office/officeart/2018/2/layout/IconCircleList"/>
    <dgm:cxn modelId="{23987C8A-074E-4740-B6C7-AEC8749EB2E1}" type="presParOf" srcId="{EE728890-75C0-41CE-9035-14057FE2558F}" destId="{546B7812-D21A-4247-8F22-AB7E5CDE559A}" srcOrd="0" destOrd="0" presId="urn:microsoft.com/office/officeart/2018/2/layout/IconCircleList"/>
    <dgm:cxn modelId="{E4518438-797B-4877-90EB-995BBB55B308}" type="presParOf" srcId="{EE728890-75C0-41CE-9035-14057FE2558F}" destId="{0C94EC0A-7479-47E4-BA02-0F1F292B7544}" srcOrd="1" destOrd="0" presId="urn:microsoft.com/office/officeart/2018/2/layout/IconCircleList"/>
    <dgm:cxn modelId="{851B5A9E-2159-4DCF-B335-0588A5ACE90D}" type="presParOf" srcId="{EE728890-75C0-41CE-9035-14057FE2558F}" destId="{6EB0B092-798F-4D63-8C98-96F341A6946C}" srcOrd="2" destOrd="0" presId="urn:microsoft.com/office/officeart/2018/2/layout/IconCircleList"/>
    <dgm:cxn modelId="{7933E3EB-08F5-4C28-89CE-4C15BD60A970}" type="presParOf" srcId="{EE728890-75C0-41CE-9035-14057FE2558F}" destId="{336F3F37-3B4F-434F-8693-8A90277246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E948C-C003-4FD0-9017-04BE827DA0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01A84B-1173-4383-B105-25303995C5A0}">
      <dgm:prSet/>
      <dgm:spPr/>
      <dgm:t>
        <a:bodyPr/>
        <a:lstStyle/>
        <a:p>
          <a:r>
            <a:rPr lang="en-US"/>
            <a:t>Class is an optional html attribute</a:t>
          </a:r>
        </a:p>
      </dgm:t>
    </dgm:pt>
    <dgm:pt modelId="{3C916473-77F2-4D81-AED1-AD4568F4A5E5}" type="parTrans" cxnId="{3C5F3ADA-5328-439B-903D-DB9C8E819796}">
      <dgm:prSet/>
      <dgm:spPr/>
      <dgm:t>
        <a:bodyPr/>
        <a:lstStyle/>
        <a:p>
          <a:endParaRPr lang="en-US"/>
        </a:p>
      </dgm:t>
    </dgm:pt>
    <dgm:pt modelId="{F24BB9AC-C5D8-4807-A44E-2288444D5174}" type="sibTrans" cxnId="{3C5F3ADA-5328-439B-903D-DB9C8E819796}">
      <dgm:prSet/>
      <dgm:spPr/>
      <dgm:t>
        <a:bodyPr/>
        <a:lstStyle/>
        <a:p>
          <a:endParaRPr lang="en-US"/>
        </a:p>
      </dgm:t>
    </dgm:pt>
    <dgm:pt modelId="{AB458631-0478-4AA9-95F4-F0255E09B84F}">
      <dgm:prSet/>
      <dgm:spPr/>
      <dgm:t>
        <a:bodyPr/>
        <a:lstStyle/>
        <a:p>
          <a:r>
            <a:rPr lang="en-US"/>
            <a:t>Ids must be unique</a:t>
          </a:r>
        </a:p>
      </dgm:t>
    </dgm:pt>
    <dgm:pt modelId="{4F4FA366-4E03-4691-B3AE-B3FB313443BD}" type="parTrans" cxnId="{35D4AB66-38F8-42CE-A46C-373108B32637}">
      <dgm:prSet/>
      <dgm:spPr/>
      <dgm:t>
        <a:bodyPr/>
        <a:lstStyle/>
        <a:p>
          <a:endParaRPr lang="en-US"/>
        </a:p>
      </dgm:t>
    </dgm:pt>
    <dgm:pt modelId="{6E58A63B-58E6-4FF2-BF20-47EB24842C22}" type="sibTrans" cxnId="{35D4AB66-38F8-42CE-A46C-373108B32637}">
      <dgm:prSet/>
      <dgm:spPr/>
      <dgm:t>
        <a:bodyPr/>
        <a:lstStyle/>
        <a:p>
          <a:endParaRPr lang="en-US"/>
        </a:p>
      </dgm:t>
    </dgm:pt>
    <dgm:pt modelId="{9D014E0F-50B6-4CD7-BA3B-97F5725201FC}">
      <dgm:prSet/>
      <dgm:spPr/>
      <dgm:t>
        <a:bodyPr/>
        <a:lstStyle/>
        <a:p>
          <a:r>
            <a:rPr lang="en-US"/>
            <a:t>You can have lots of the same classes</a:t>
          </a:r>
        </a:p>
      </dgm:t>
    </dgm:pt>
    <dgm:pt modelId="{BEAD1AC5-BA8F-49F9-A72A-8DF938A8B53B}" type="parTrans" cxnId="{7B2A43D9-190F-4351-BB34-390AABB06C46}">
      <dgm:prSet/>
      <dgm:spPr/>
      <dgm:t>
        <a:bodyPr/>
        <a:lstStyle/>
        <a:p>
          <a:endParaRPr lang="en-US"/>
        </a:p>
      </dgm:t>
    </dgm:pt>
    <dgm:pt modelId="{5273C98A-D123-4C88-BB96-7DC562CFE674}" type="sibTrans" cxnId="{7B2A43D9-190F-4351-BB34-390AABB06C46}">
      <dgm:prSet/>
      <dgm:spPr/>
      <dgm:t>
        <a:bodyPr/>
        <a:lstStyle/>
        <a:p>
          <a:endParaRPr lang="en-US"/>
        </a:p>
      </dgm:t>
    </dgm:pt>
    <dgm:pt modelId="{AF28F7E2-69E1-469C-BFAB-C68D78696558}">
      <dgm:prSet/>
      <dgm:spPr/>
      <dgm:t>
        <a:bodyPr/>
        <a:lstStyle/>
        <a:p>
          <a:r>
            <a:rPr lang="en-US"/>
            <a:t>You can then “target” those classes with CSS</a:t>
          </a:r>
        </a:p>
      </dgm:t>
    </dgm:pt>
    <dgm:pt modelId="{F4A9E0CA-282A-46AF-882F-8EC2E20DB0EE}" type="parTrans" cxnId="{7F6A1899-6848-4A94-879A-6145DE3D8A84}">
      <dgm:prSet/>
      <dgm:spPr/>
      <dgm:t>
        <a:bodyPr/>
        <a:lstStyle/>
        <a:p>
          <a:endParaRPr lang="en-US"/>
        </a:p>
      </dgm:t>
    </dgm:pt>
    <dgm:pt modelId="{43401890-10D1-40A7-BB8B-AFEFC3B83A8D}" type="sibTrans" cxnId="{7F6A1899-6848-4A94-879A-6145DE3D8A84}">
      <dgm:prSet/>
      <dgm:spPr/>
      <dgm:t>
        <a:bodyPr/>
        <a:lstStyle/>
        <a:p>
          <a:endParaRPr lang="en-US"/>
        </a:p>
      </dgm:t>
    </dgm:pt>
    <dgm:pt modelId="{1D94E606-2488-47BF-914D-12A4F78E55CF}">
      <dgm:prSet/>
      <dgm:spPr/>
      <dgm:t>
        <a:bodyPr/>
        <a:lstStyle/>
        <a:p>
          <a:r>
            <a:rPr lang="en-US"/>
            <a:t>ID uses hashtag (octothorpe!) for styling</a:t>
          </a:r>
        </a:p>
      </dgm:t>
    </dgm:pt>
    <dgm:pt modelId="{7AC6FE2A-ADC9-4EAD-BBDA-8F5C920E306E}" type="parTrans" cxnId="{38185518-D5F1-47A2-B1F8-9D586080B5A0}">
      <dgm:prSet/>
      <dgm:spPr/>
      <dgm:t>
        <a:bodyPr/>
        <a:lstStyle/>
        <a:p>
          <a:endParaRPr lang="en-US"/>
        </a:p>
      </dgm:t>
    </dgm:pt>
    <dgm:pt modelId="{3836C479-190E-40C4-B960-10AFC62CB487}" type="sibTrans" cxnId="{38185518-D5F1-47A2-B1F8-9D586080B5A0}">
      <dgm:prSet/>
      <dgm:spPr/>
      <dgm:t>
        <a:bodyPr/>
        <a:lstStyle/>
        <a:p>
          <a:endParaRPr lang="en-US"/>
        </a:p>
      </dgm:t>
    </dgm:pt>
    <dgm:pt modelId="{1CBDD1F5-458F-4540-8EF8-3788A97D25AE}">
      <dgm:prSet/>
      <dgm:spPr/>
      <dgm:t>
        <a:bodyPr/>
        <a:lstStyle/>
        <a:p>
          <a:r>
            <a:rPr lang="en-US"/>
            <a:t>Classes use dots</a:t>
          </a:r>
        </a:p>
      </dgm:t>
    </dgm:pt>
    <dgm:pt modelId="{821D4AFF-46BE-4570-9E65-6C5C96C577E4}" type="parTrans" cxnId="{3FAE025A-4025-4AFA-8102-9FB9E5108F9B}">
      <dgm:prSet/>
      <dgm:spPr/>
      <dgm:t>
        <a:bodyPr/>
        <a:lstStyle/>
        <a:p>
          <a:endParaRPr lang="en-US"/>
        </a:p>
      </dgm:t>
    </dgm:pt>
    <dgm:pt modelId="{BB695A18-F611-4CF5-A4A1-8DF5F581E771}" type="sibTrans" cxnId="{3FAE025A-4025-4AFA-8102-9FB9E5108F9B}">
      <dgm:prSet/>
      <dgm:spPr/>
      <dgm:t>
        <a:bodyPr/>
        <a:lstStyle/>
        <a:p>
          <a:endParaRPr lang="en-US"/>
        </a:p>
      </dgm:t>
    </dgm:pt>
    <dgm:pt modelId="{7D23B46A-B088-47D6-932E-57910EE71993}" type="pres">
      <dgm:prSet presAssocID="{31DE948C-C003-4FD0-9017-04BE827DA02D}" presName="root" presStyleCnt="0">
        <dgm:presLayoutVars>
          <dgm:dir/>
          <dgm:resizeHandles val="exact"/>
        </dgm:presLayoutVars>
      </dgm:prSet>
      <dgm:spPr/>
    </dgm:pt>
    <dgm:pt modelId="{60C09CEC-95DF-42DA-8D84-16D4ED65163A}" type="pres">
      <dgm:prSet presAssocID="{E501A84B-1173-4383-B105-25303995C5A0}" presName="compNode" presStyleCnt="0"/>
      <dgm:spPr/>
    </dgm:pt>
    <dgm:pt modelId="{FC7EE0B5-0337-4274-BB3A-4A8CA1BE3DF5}" type="pres">
      <dgm:prSet presAssocID="{E501A84B-1173-4383-B105-25303995C5A0}" presName="bgRect" presStyleLbl="bgShp" presStyleIdx="0" presStyleCnt="6"/>
      <dgm:spPr/>
    </dgm:pt>
    <dgm:pt modelId="{BFF62826-01CC-4B36-A9D7-34A147466ACC}" type="pres">
      <dgm:prSet presAssocID="{E501A84B-1173-4383-B105-25303995C5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5BD6D4F-A8F6-4A6F-9C8D-F2EA437656F1}" type="pres">
      <dgm:prSet presAssocID="{E501A84B-1173-4383-B105-25303995C5A0}" presName="spaceRect" presStyleCnt="0"/>
      <dgm:spPr/>
    </dgm:pt>
    <dgm:pt modelId="{5D106CD8-5BC5-4823-B10A-41ED4EDBBBAD}" type="pres">
      <dgm:prSet presAssocID="{E501A84B-1173-4383-B105-25303995C5A0}" presName="parTx" presStyleLbl="revTx" presStyleIdx="0" presStyleCnt="6">
        <dgm:presLayoutVars>
          <dgm:chMax val="0"/>
          <dgm:chPref val="0"/>
        </dgm:presLayoutVars>
      </dgm:prSet>
      <dgm:spPr/>
    </dgm:pt>
    <dgm:pt modelId="{CFA9B04F-7282-4AA6-B997-D72C1A574490}" type="pres">
      <dgm:prSet presAssocID="{F24BB9AC-C5D8-4807-A44E-2288444D5174}" presName="sibTrans" presStyleCnt="0"/>
      <dgm:spPr/>
    </dgm:pt>
    <dgm:pt modelId="{29F0DB29-A8DA-4C15-892D-7E9BAAE47D76}" type="pres">
      <dgm:prSet presAssocID="{AB458631-0478-4AA9-95F4-F0255E09B84F}" presName="compNode" presStyleCnt="0"/>
      <dgm:spPr/>
    </dgm:pt>
    <dgm:pt modelId="{ACBCF4EF-983C-4903-AD48-29547CE7F370}" type="pres">
      <dgm:prSet presAssocID="{AB458631-0478-4AA9-95F4-F0255E09B84F}" presName="bgRect" presStyleLbl="bgShp" presStyleIdx="1" presStyleCnt="6"/>
      <dgm:spPr/>
    </dgm:pt>
    <dgm:pt modelId="{557728BD-2F7B-4514-8E41-8F7768B9ADA8}" type="pres">
      <dgm:prSet presAssocID="{AB458631-0478-4AA9-95F4-F0255E09B84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AAA46FB-96C2-4AB4-B75E-FE024D13FBCD}" type="pres">
      <dgm:prSet presAssocID="{AB458631-0478-4AA9-95F4-F0255E09B84F}" presName="spaceRect" presStyleCnt="0"/>
      <dgm:spPr/>
    </dgm:pt>
    <dgm:pt modelId="{80F769F6-C663-4405-A6EE-EE7C73C198CC}" type="pres">
      <dgm:prSet presAssocID="{AB458631-0478-4AA9-95F4-F0255E09B84F}" presName="parTx" presStyleLbl="revTx" presStyleIdx="1" presStyleCnt="6">
        <dgm:presLayoutVars>
          <dgm:chMax val="0"/>
          <dgm:chPref val="0"/>
        </dgm:presLayoutVars>
      </dgm:prSet>
      <dgm:spPr/>
    </dgm:pt>
    <dgm:pt modelId="{108642F6-D4C6-4996-83AC-4C39EFD4AECC}" type="pres">
      <dgm:prSet presAssocID="{6E58A63B-58E6-4FF2-BF20-47EB24842C22}" presName="sibTrans" presStyleCnt="0"/>
      <dgm:spPr/>
    </dgm:pt>
    <dgm:pt modelId="{935D8402-E4C0-433A-BDBE-DEEFFC1EF114}" type="pres">
      <dgm:prSet presAssocID="{9D014E0F-50B6-4CD7-BA3B-97F5725201FC}" presName="compNode" presStyleCnt="0"/>
      <dgm:spPr/>
    </dgm:pt>
    <dgm:pt modelId="{E9D8A889-8D56-4B04-A64D-6B0B117E9B36}" type="pres">
      <dgm:prSet presAssocID="{9D014E0F-50B6-4CD7-BA3B-97F5725201FC}" presName="bgRect" presStyleLbl="bgShp" presStyleIdx="2" presStyleCnt="6"/>
      <dgm:spPr/>
    </dgm:pt>
    <dgm:pt modelId="{48CE2863-7085-489E-BDCE-FBCB876D27E6}" type="pres">
      <dgm:prSet presAssocID="{9D014E0F-50B6-4CD7-BA3B-97F5725201F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Suit"/>
        </a:ext>
      </dgm:extLst>
    </dgm:pt>
    <dgm:pt modelId="{AD5BB862-D5F6-4679-99B1-E00557085110}" type="pres">
      <dgm:prSet presAssocID="{9D014E0F-50B6-4CD7-BA3B-97F5725201FC}" presName="spaceRect" presStyleCnt="0"/>
      <dgm:spPr/>
    </dgm:pt>
    <dgm:pt modelId="{99C7009A-8361-4777-BC5D-597B5ABC6AF3}" type="pres">
      <dgm:prSet presAssocID="{9D014E0F-50B6-4CD7-BA3B-97F5725201FC}" presName="parTx" presStyleLbl="revTx" presStyleIdx="2" presStyleCnt="6">
        <dgm:presLayoutVars>
          <dgm:chMax val="0"/>
          <dgm:chPref val="0"/>
        </dgm:presLayoutVars>
      </dgm:prSet>
      <dgm:spPr/>
    </dgm:pt>
    <dgm:pt modelId="{DFA9FED5-DAAE-45F3-815C-79BE2CC15146}" type="pres">
      <dgm:prSet presAssocID="{5273C98A-D123-4C88-BB96-7DC562CFE674}" presName="sibTrans" presStyleCnt="0"/>
      <dgm:spPr/>
    </dgm:pt>
    <dgm:pt modelId="{940CCE89-77B4-496B-A4D2-77CBC868BB7E}" type="pres">
      <dgm:prSet presAssocID="{AF28F7E2-69E1-469C-BFAB-C68D78696558}" presName="compNode" presStyleCnt="0"/>
      <dgm:spPr/>
    </dgm:pt>
    <dgm:pt modelId="{986D3D9A-0A0B-4F15-8F28-C49F6B57EC91}" type="pres">
      <dgm:prSet presAssocID="{AF28F7E2-69E1-469C-BFAB-C68D78696558}" presName="bgRect" presStyleLbl="bgShp" presStyleIdx="3" presStyleCnt="6"/>
      <dgm:spPr/>
    </dgm:pt>
    <dgm:pt modelId="{F380CF42-855D-434A-A548-2006ED428258}" type="pres">
      <dgm:prSet presAssocID="{AF28F7E2-69E1-469C-BFAB-C68D786965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FA30C04-45EB-4E4E-913B-4FBF00ED12E4}" type="pres">
      <dgm:prSet presAssocID="{AF28F7E2-69E1-469C-BFAB-C68D78696558}" presName="spaceRect" presStyleCnt="0"/>
      <dgm:spPr/>
    </dgm:pt>
    <dgm:pt modelId="{9E678BFF-21DE-4FCA-8096-983F768CEF00}" type="pres">
      <dgm:prSet presAssocID="{AF28F7E2-69E1-469C-BFAB-C68D78696558}" presName="parTx" presStyleLbl="revTx" presStyleIdx="3" presStyleCnt="6">
        <dgm:presLayoutVars>
          <dgm:chMax val="0"/>
          <dgm:chPref val="0"/>
        </dgm:presLayoutVars>
      </dgm:prSet>
      <dgm:spPr/>
    </dgm:pt>
    <dgm:pt modelId="{46AEFA39-3EA3-44B1-A027-E91F894DB61E}" type="pres">
      <dgm:prSet presAssocID="{43401890-10D1-40A7-BB8B-AFEFC3B83A8D}" presName="sibTrans" presStyleCnt="0"/>
      <dgm:spPr/>
    </dgm:pt>
    <dgm:pt modelId="{52A0F72C-E7BE-4D8E-B80B-998811F8D53B}" type="pres">
      <dgm:prSet presAssocID="{1D94E606-2488-47BF-914D-12A4F78E55CF}" presName="compNode" presStyleCnt="0"/>
      <dgm:spPr/>
    </dgm:pt>
    <dgm:pt modelId="{DEF4B0F0-CDB5-4D7F-93D6-35336CD6C604}" type="pres">
      <dgm:prSet presAssocID="{1D94E606-2488-47BF-914D-12A4F78E55CF}" presName="bgRect" presStyleLbl="bgShp" presStyleIdx="4" presStyleCnt="6"/>
      <dgm:spPr/>
    </dgm:pt>
    <dgm:pt modelId="{02536A7A-ECCD-43DF-9F5E-23ED98EF14DF}" type="pres">
      <dgm:prSet presAssocID="{1D94E606-2488-47BF-914D-12A4F78E55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3FB38AD-1D46-496C-AC9F-6DAB8C5FBCE4}" type="pres">
      <dgm:prSet presAssocID="{1D94E606-2488-47BF-914D-12A4F78E55CF}" presName="spaceRect" presStyleCnt="0"/>
      <dgm:spPr/>
    </dgm:pt>
    <dgm:pt modelId="{49E98BCD-5FF6-4A53-8CFC-9E4E0E88F894}" type="pres">
      <dgm:prSet presAssocID="{1D94E606-2488-47BF-914D-12A4F78E55CF}" presName="parTx" presStyleLbl="revTx" presStyleIdx="4" presStyleCnt="6">
        <dgm:presLayoutVars>
          <dgm:chMax val="0"/>
          <dgm:chPref val="0"/>
        </dgm:presLayoutVars>
      </dgm:prSet>
      <dgm:spPr/>
    </dgm:pt>
    <dgm:pt modelId="{A131E2CB-FC5C-45E5-AAC7-339558D89990}" type="pres">
      <dgm:prSet presAssocID="{3836C479-190E-40C4-B960-10AFC62CB487}" presName="sibTrans" presStyleCnt="0"/>
      <dgm:spPr/>
    </dgm:pt>
    <dgm:pt modelId="{35222FF8-3325-47B3-8AC0-6341DA45BC5C}" type="pres">
      <dgm:prSet presAssocID="{1CBDD1F5-458F-4540-8EF8-3788A97D25AE}" presName="compNode" presStyleCnt="0"/>
      <dgm:spPr/>
    </dgm:pt>
    <dgm:pt modelId="{5D762F2E-CD23-456D-864B-8D6E61509B69}" type="pres">
      <dgm:prSet presAssocID="{1CBDD1F5-458F-4540-8EF8-3788A97D25AE}" presName="bgRect" presStyleLbl="bgShp" presStyleIdx="5" presStyleCnt="6"/>
      <dgm:spPr/>
    </dgm:pt>
    <dgm:pt modelId="{D73626C1-B129-4C74-BA6E-67A1FCC3DAFF}" type="pres">
      <dgm:prSet presAssocID="{1CBDD1F5-458F-4540-8EF8-3788A97D25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3B4ECE4-BCC3-40D1-94D8-F7CE29B2BF31}" type="pres">
      <dgm:prSet presAssocID="{1CBDD1F5-458F-4540-8EF8-3788A97D25AE}" presName="spaceRect" presStyleCnt="0"/>
      <dgm:spPr/>
    </dgm:pt>
    <dgm:pt modelId="{E9E7E77D-BB75-49DC-A606-BBD3754141C1}" type="pres">
      <dgm:prSet presAssocID="{1CBDD1F5-458F-4540-8EF8-3788A97D25A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3744006-DFD5-471B-8154-AB8F840E7710}" type="presOf" srcId="{AB458631-0478-4AA9-95F4-F0255E09B84F}" destId="{80F769F6-C663-4405-A6EE-EE7C73C198CC}" srcOrd="0" destOrd="0" presId="urn:microsoft.com/office/officeart/2018/2/layout/IconVerticalSolidList"/>
    <dgm:cxn modelId="{38185518-D5F1-47A2-B1F8-9D586080B5A0}" srcId="{31DE948C-C003-4FD0-9017-04BE827DA02D}" destId="{1D94E606-2488-47BF-914D-12A4F78E55CF}" srcOrd="4" destOrd="0" parTransId="{7AC6FE2A-ADC9-4EAD-BBDA-8F5C920E306E}" sibTransId="{3836C479-190E-40C4-B960-10AFC62CB487}"/>
    <dgm:cxn modelId="{7EE42B1F-5B9D-42D7-AB50-93B6A07212DC}" type="presOf" srcId="{1CBDD1F5-458F-4540-8EF8-3788A97D25AE}" destId="{E9E7E77D-BB75-49DC-A606-BBD3754141C1}" srcOrd="0" destOrd="0" presId="urn:microsoft.com/office/officeart/2018/2/layout/IconVerticalSolidList"/>
    <dgm:cxn modelId="{326FA028-13EE-4315-9673-8D8F71F57F20}" type="presOf" srcId="{9D014E0F-50B6-4CD7-BA3B-97F5725201FC}" destId="{99C7009A-8361-4777-BC5D-597B5ABC6AF3}" srcOrd="0" destOrd="0" presId="urn:microsoft.com/office/officeart/2018/2/layout/IconVerticalSolidList"/>
    <dgm:cxn modelId="{E2720442-4F11-4522-972D-EC089505694E}" type="presOf" srcId="{31DE948C-C003-4FD0-9017-04BE827DA02D}" destId="{7D23B46A-B088-47D6-932E-57910EE71993}" srcOrd="0" destOrd="0" presId="urn:microsoft.com/office/officeart/2018/2/layout/IconVerticalSolidList"/>
    <dgm:cxn modelId="{35D4AB66-38F8-42CE-A46C-373108B32637}" srcId="{31DE948C-C003-4FD0-9017-04BE827DA02D}" destId="{AB458631-0478-4AA9-95F4-F0255E09B84F}" srcOrd="1" destOrd="0" parTransId="{4F4FA366-4E03-4691-B3AE-B3FB313443BD}" sibTransId="{6E58A63B-58E6-4FF2-BF20-47EB24842C22}"/>
    <dgm:cxn modelId="{3FAE025A-4025-4AFA-8102-9FB9E5108F9B}" srcId="{31DE948C-C003-4FD0-9017-04BE827DA02D}" destId="{1CBDD1F5-458F-4540-8EF8-3788A97D25AE}" srcOrd="5" destOrd="0" parTransId="{821D4AFF-46BE-4570-9E65-6C5C96C577E4}" sibTransId="{BB695A18-F611-4CF5-A4A1-8DF5F581E771}"/>
    <dgm:cxn modelId="{7F6A1899-6848-4A94-879A-6145DE3D8A84}" srcId="{31DE948C-C003-4FD0-9017-04BE827DA02D}" destId="{AF28F7E2-69E1-469C-BFAB-C68D78696558}" srcOrd="3" destOrd="0" parTransId="{F4A9E0CA-282A-46AF-882F-8EC2E20DB0EE}" sibTransId="{43401890-10D1-40A7-BB8B-AFEFC3B83A8D}"/>
    <dgm:cxn modelId="{135943C3-08D4-453D-941E-D2DB5B1FE58E}" type="presOf" srcId="{AF28F7E2-69E1-469C-BFAB-C68D78696558}" destId="{9E678BFF-21DE-4FCA-8096-983F768CEF00}" srcOrd="0" destOrd="0" presId="urn:microsoft.com/office/officeart/2018/2/layout/IconVerticalSolidList"/>
    <dgm:cxn modelId="{62D743C8-51B4-46E8-8370-AC015230C477}" type="presOf" srcId="{1D94E606-2488-47BF-914D-12A4F78E55CF}" destId="{49E98BCD-5FF6-4A53-8CFC-9E4E0E88F894}" srcOrd="0" destOrd="0" presId="urn:microsoft.com/office/officeart/2018/2/layout/IconVerticalSolidList"/>
    <dgm:cxn modelId="{7B2A43D9-190F-4351-BB34-390AABB06C46}" srcId="{31DE948C-C003-4FD0-9017-04BE827DA02D}" destId="{9D014E0F-50B6-4CD7-BA3B-97F5725201FC}" srcOrd="2" destOrd="0" parTransId="{BEAD1AC5-BA8F-49F9-A72A-8DF938A8B53B}" sibTransId="{5273C98A-D123-4C88-BB96-7DC562CFE674}"/>
    <dgm:cxn modelId="{3C5F3ADA-5328-439B-903D-DB9C8E819796}" srcId="{31DE948C-C003-4FD0-9017-04BE827DA02D}" destId="{E501A84B-1173-4383-B105-25303995C5A0}" srcOrd="0" destOrd="0" parTransId="{3C916473-77F2-4D81-AED1-AD4568F4A5E5}" sibTransId="{F24BB9AC-C5D8-4807-A44E-2288444D5174}"/>
    <dgm:cxn modelId="{B61023E1-7B7A-4DA0-A68C-F59745B5D56B}" type="presOf" srcId="{E501A84B-1173-4383-B105-25303995C5A0}" destId="{5D106CD8-5BC5-4823-B10A-41ED4EDBBBAD}" srcOrd="0" destOrd="0" presId="urn:microsoft.com/office/officeart/2018/2/layout/IconVerticalSolidList"/>
    <dgm:cxn modelId="{85ECEB8C-D0E7-4916-8465-A90DD901A7E2}" type="presParOf" srcId="{7D23B46A-B088-47D6-932E-57910EE71993}" destId="{60C09CEC-95DF-42DA-8D84-16D4ED65163A}" srcOrd="0" destOrd="0" presId="urn:microsoft.com/office/officeart/2018/2/layout/IconVerticalSolidList"/>
    <dgm:cxn modelId="{B4DD3E25-9924-47B2-BF51-305CB3815461}" type="presParOf" srcId="{60C09CEC-95DF-42DA-8D84-16D4ED65163A}" destId="{FC7EE0B5-0337-4274-BB3A-4A8CA1BE3DF5}" srcOrd="0" destOrd="0" presId="urn:microsoft.com/office/officeart/2018/2/layout/IconVerticalSolidList"/>
    <dgm:cxn modelId="{1B331D10-0027-4C97-9ACC-2CCC69ABAF47}" type="presParOf" srcId="{60C09CEC-95DF-42DA-8D84-16D4ED65163A}" destId="{BFF62826-01CC-4B36-A9D7-34A147466ACC}" srcOrd="1" destOrd="0" presId="urn:microsoft.com/office/officeart/2018/2/layout/IconVerticalSolidList"/>
    <dgm:cxn modelId="{9054E340-8C93-46FA-B1B9-96E7175F3B19}" type="presParOf" srcId="{60C09CEC-95DF-42DA-8D84-16D4ED65163A}" destId="{85BD6D4F-A8F6-4A6F-9C8D-F2EA437656F1}" srcOrd="2" destOrd="0" presId="urn:microsoft.com/office/officeart/2018/2/layout/IconVerticalSolidList"/>
    <dgm:cxn modelId="{BED8FFA9-73E3-453B-87A9-A23C5C5B3A52}" type="presParOf" srcId="{60C09CEC-95DF-42DA-8D84-16D4ED65163A}" destId="{5D106CD8-5BC5-4823-B10A-41ED4EDBBBAD}" srcOrd="3" destOrd="0" presId="urn:microsoft.com/office/officeart/2018/2/layout/IconVerticalSolidList"/>
    <dgm:cxn modelId="{D4B0E7BD-3AD5-4B48-BFC3-E07C7C23A9B7}" type="presParOf" srcId="{7D23B46A-B088-47D6-932E-57910EE71993}" destId="{CFA9B04F-7282-4AA6-B997-D72C1A574490}" srcOrd="1" destOrd="0" presId="urn:microsoft.com/office/officeart/2018/2/layout/IconVerticalSolidList"/>
    <dgm:cxn modelId="{1E02163E-6DCC-4F20-BD18-79BF27103004}" type="presParOf" srcId="{7D23B46A-B088-47D6-932E-57910EE71993}" destId="{29F0DB29-A8DA-4C15-892D-7E9BAAE47D76}" srcOrd="2" destOrd="0" presId="urn:microsoft.com/office/officeart/2018/2/layout/IconVerticalSolidList"/>
    <dgm:cxn modelId="{C60EB839-6297-4889-89C4-3B92F79AB2A1}" type="presParOf" srcId="{29F0DB29-A8DA-4C15-892D-7E9BAAE47D76}" destId="{ACBCF4EF-983C-4903-AD48-29547CE7F370}" srcOrd="0" destOrd="0" presId="urn:microsoft.com/office/officeart/2018/2/layout/IconVerticalSolidList"/>
    <dgm:cxn modelId="{0E3CEF90-776E-46FB-8B7F-01678DD2C960}" type="presParOf" srcId="{29F0DB29-A8DA-4C15-892D-7E9BAAE47D76}" destId="{557728BD-2F7B-4514-8E41-8F7768B9ADA8}" srcOrd="1" destOrd="0" presId="urn:microsoft.com/office/officeart/2018/2/layout/IconVerticalSolidList"/>
    <dgm:cxn modelId="{9D1F6320-1E05-444F-8C2E-F3B909BEE4A9}" type="presParOf" srcId="{29F0DB29-A8DA-4C15-892D-7E9BAAE47D76}" destId="{4AAA46FB-96C2-4AB4-B75E-FE024D13FBCD}" srcOrd="2" destOrd="0" presId="urn:microsoft.com/office/officeart/2018/2/layout/IconVerticalSolidList"/>
    <dgm:cxn modelId="{DD798DC8-246D-4A6A-AB9A-BDBFC51FFC71}" type="presParOf" srcId="{29F0DB29-A8DA-4C15-892D-7E9BAAE47D76}" destId="{80F769F6-C663-4405-A6EE-EE7C73C198CC}" srcOrd="3" destOrd="0" presId="urn:microsoft.com/office/officeart/2018/2/layout/IconVerticalSolidList"/>
    <dgm:cxn modelId="{95B318D4-AA1A-4A27-A6B8-8FB63A5825F0}" type="presParOf" srcId="{7D23B46A-B088-47D6-932E-57910EE71993}" destId="{108642F6-D4C6-4996-83AC-4C39EFD4AECC}" srcOrd="3" destOrd="0" presId="urn:microsoft.com/office/officeart/2018/2/layout/IconVerticalSolidList"/>
    <dgm:cxn modelId="{574F2301-3ACB-472D-B2E1-01C68C412573}" type="presParOf" srcId="{7D23B46A-B088-47D6-932E-57910EE71993}" destId="{935D8402-E4C0-433A-BDBE-DEEFFC1EF114}" srcOrd="4" destOrd="0" presId="urn:microsoft.com/office/officeart/2018/2/layout/IconVerticalSolidList"/>
    <dgm:cxn modelId="{26EFF72F-B8C6-4C39-AFD4-60CAC8CBE1E2}" type="presParOf" srcId="{935D8402-E4C0-433A-BDBE-DEEFFC1EF114}" destId="{E9D8A889-8D56-4B04-A64D-6B0B117E9B36}" srcOrd="0" destOrd="0" presId="urn:microsoft.com/office/officeart/2018/2/layout/IconVerticalSolidList"/>
    <dgm:cxn modelId="{4A6F812F-0036-4332-A929-74DEEA5CCC3B}" type="presParOf" srcId="{935D8402-E4C0-433A-BDBE-DEEFFC1EF114}" destId="{48CE2863-7085-489E-BDCE-FBCB876D27E6}" srcOrd="1" destOrd="0" presId="urn:microsoft.com/office/officeart/2018/2/layout/IconVerticalSolidList"/>
    <dgm:cxn modelId="{0391AD7B-474E-4848-B778-7CE0AE918183}" type="presParOf" srcId="{935D8402-E4C0-433A-BDBE-DEEFFC1EF114}" destId="{AD5BB862-D5F6-4679-99B1-E00557085110}" srcOrd="2" destOrd="0" presId="urn:microsoft.com/office/officeart/2018/2/layout/IconVerticalSolidList"/>
    <dgm:cxn modelId="{C1B5894B-78B4-4295-86FC-1E97212C2D13}" type="presParOf" srcId="{935D8402-E4C0-433A-BDBE-DEEFFC1EF114}" destId="{99C7009A-8361-4777-BC5D-597B5ABC6AF3}" srcOrd="3" destOrd="0" presId="urn:microsoft.com/office/officeart/2018/2/layout/IconVerticalSolidList"/>
    <dgm:cxn modelId="{8D396B30-C66C-4CF2-B3B4-7C456D16C3BB}" type="presParOf" srcId="{7D23B46A-B088-47D6-932E-57910EE71993}" destId="{DFA9FED5-DAAE-45F3-815C-79BE2CC15146}" srcOrd="5" destOrd="0" presId="urn:microsoft.com/office/officeart/2018/2/layout/IconVerticalSolidList"/>
    <dgm:cxn modelId="{4C6B821B-D961-480A-BC6B-9E89D2E60038}" type="presParOf" srcId="{7D23B46A-B088-47D6-932E-57910EE71993}" destId="{940CCE89-77B4-496B-A4D2-77CBC868BB7E}" srcOrd="6" destOrd="0" presId="urn:microsoft.com/office/officeart/2018/2/layout/IconVerticalSolidList"/>
    <dgm:cxn modelId="{A7A4DDD7-80D2-4336-9047-13C72F5E0FDD}" type="presParOf" srcId="{940CCE89-77B4-496B-A4D2-77CBC868BB7E}" destId="{986D3D9A-0A0B-4F15-8F28-C49F6B57EC91}" srcOrd="0" destOrd="0" presId="urn:microsoft.com/office/officeart/2018/2/layout/IconVerticalSolidList"/>
    <dgm:cxn modelId="{B4066559-06F5-453C-830E-61B1BF3CB22E}" type="presParOf" srcId="{940CCE89-77B4-496B-A4D2-77CBC868BB7E}" destId="{F380CF42-855D-434A-A548-2006ED428258}" srcOrd="1" destOrd="0" presId="urn:microsoft.com/office/officeart/2018/2/layout/IconVerticalSolidList"/>
    <dgm:cxn modelId="{FD1E0F64-6D27-4970-B263-3CEB5793E42C}" type="presParOf" srcId="{940CCE89-77B4-496B-A4D2-77CBC868BB7E}" destId="{BFA30C04-45EB-4E4E-913B-4FBF00ED12E4}" srcOrd="2" destOrd="0" presId="urn:microsoft.com/office/officeart/2018/2/layout/IconVerticalSolidList"/>
    <dgm:cxn modelId="{A8D15A05-5DBE-4C1F-B07D-E5CAD346308F}" type="presParOf" srcId="{940CCE89-77B4-496B-A4D2-77CBC868BB7E}" destId="{9E678BFF-21DE-4FCA-8096-983F768CEF00}" srcOrd="3" destOrd="0" presId="urn:microsoft.com/office/officeart/2018/2/layout/IconVerticalSolidList"/>
    <dgm:cxn modelId="{B55D47A0-4A27-44DD-9827-89B87DD31083}" type="presParOf" srcId="{7D23B46A-B088-47D6-932E-57910EE71993}" destId="{46AEFA39-3EA3-44B1-A027-E91F894DB61E}" srcOrd="7" destOrd="0" presId="urn:microsoft.com/office/officeart/2018/2/layout/IconVerticalSolidList"/>
    <dgm:cxn modelId="{2CDBFC72-DAE9-4462-B3CE-CA2803DA6944}" type="presParOf" srcId="{7D23B46A-B088-47D6-932E-57910EE71993}" destId="{52A0F72C-E7BE-4D8E-B80B-998811F8D53B}" srcOrd="8" destOrd="0" presId="urn:microsoft.com/office/officeart/2018/2/layout/IconVerticalSolidList"/>
    <dgm:cxn modelId="{4EB44321-F4A4-42E3-A253-C5A4BB1B1AA9}" type="presParOf" srcId="{52A0F72C-E7BE-4D8E-B80B-998811F8D53B}" destId="{DEF4B0F0-CDB5-4D7F-93D6-35336CD6C604}" srcOrd="0" destOrd="0" presId="urn:microsoft.com/office/officeart/2018/2/layout/IconVerticalSolidList"/>
    <dgm:cxn modelId="{9F827D32-E4FF-42B5-AF84-AE4DA41638A9}" type="presParOf" srcId="{52A0F72C-E7BE-4D8E-B80B-998811F8D53B}" destId="{02536A7A-ECCD-43DF-9F5E-23ED98EF14DF}" srcOrd="1" destOrd="0" presId="urn:microsoft.com/office/officeart/2018/2/layout/IconVerticalSolidList"/>
    <dgm:cxn modelId="{D209C875-1F53-4762-B69C-6BADEB7679C9}" type="presParOf" srcId="{52A0F72C-E7BE-4D8E-B80B-998811F8D53B}" destId="{D3FB38AD-1D46-496C-AC9F-6DAB8C5FBCE4}" srcOrd="2" destOrd="0" presId="urn:microsoft.com/office/officeart/2018/2/layout/IconVerticalSolidList"/>
    <dgm:cxn modelId="{0FCFF8E8-871C-48D7-B873-A6381F60A561}" type="presParOf" srcId="{52A0F72C-E7BE-4D8E-B80B-998811F8D53B}" destId="{49E98BCD-5FF6-4A53-8CFC-9E4E0E88F894}" srcOrd="3" destOrd="0" presId="urn:microsoft.com/office/officeart/2018/2/layout/IconVerticalSolidList"/>
    <dgm:cxn modelId="{8490FDBA-806C-465E-8927-9277830632E6}" type="presParOf" srcId="{7D23B46A-B088-47D6-932E-57910EE71993}" destId="{A131E2CB-FC5C-45E5-AAC7-339558D89990}" srcOrd="9" destOrd="0" presId="urn:microsoft.com/office/officeart/2018/2/layout/IconVerticalSolidList"/>
    <dgm:cxn modelId="{04CBCFA8-B319-4FB9-BF3B-C3C215B4D2E4}" type="presParOf" srcId="{7D23B46A-B088-47D6-932E-57910EE71993}" destId="{35222FF8-3325-47B3-8AC0-6341DA45BC5C}" srcOrd="10" destOrd="0" presId="urn:microsoft.com/office/officeart/2018/2/layout/IconVerticalSolidList"/>
    <dgm:cxn modelId="{979373B4-4E71-4A02-A610-41F963D390AE}" type="presParOf" srcId="{35222FF8-3325-47B3-8AC0-6341DA45BC5C}" destId="{5D762F2E-CD23-456D-864B-8D6E61509B69}" srcOrd="0" destOrd="0" presId="urn:microsoft.com/office/officeart/2018/2/layout/IconVerticalSolidList"/>
    <dgm:cxn modelId="{FC54C5B3-16F1-46AD-94D7-3838BA53A56A}" type="presParOf" srcId="{35222FF8-3325-47B3-8AC0-6341DA45BC5C}" destId="{D73626C1-B129-4C74-BA6E-67A1FCC3DAFF}" srcOrd="1" destOrd="0" presId="urn:microsoft.com/office/officeart/2018/2/layout/IconVerticalSolidList"/>
    <dgm:cxn modelId="{04AD4CC8-21DC-47BF-B749-F7A496DDF18C}" type="presParOf" srcId="{35222FF8-3325-47B3-8AC0-6341DA45BC5C}" destId="{E3B4ECE4-BCC3-40D1-94D8-F7CE29B2BF31}" srcOrd="2" destOrd="0" presId="urn:microsoft.com/office/officeart/2018/2/layout/IconVerticalSolidList"/>
    <dgm:cxn modelId="{3583A382-0CD4-41F8-BE7C-0C8A22543907}" type="presParOf" srcId="{35222FF8-3325-47B3-8AC0-6341DA45BC5C}" destId="{E9E7E77D-BB75-49DC-A606-BBD3754141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33756-6A9E-4BCC-A466-223CC0F3BE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694EE-B227-42F6-9489-89AD2EAA33C1}">
      <dgm:prSet/>
      <dgm:spPr/>
      <dgm:t>
        <a:bodyPr/>
        <a:lstStyle/>
        <a:p>
          <a:r>
            <a:rPr lang="en-US"/>
            <a:t>ID lets you target something</a:t>
          </a:r>
        </a:p>
      </dgm:t>
    </dgm:pt>
    <dgm:pt modelId="{9BEF7599-5117-4E7E-8973-628ACAA93643}" type="parTrans" cxnId="{2C5501A8-A7CD-4221-A1E9-E1899D85C391}">
      <dgm:prSet/>
      <dgm:spPr/>
      <dgm:t>
        <a:bodyPr/>
        <a:lstStyle/>
        <a:p>
          <a:endParaRPr lang="en-US"/>
        </a:p>
      </dgm:t>
    </dgm:pt>
    <dgm:pt modelId="{8ABE8F10-700B-4437-9967-C1992DECDE3C}" type="sibTrans" cxnId="{2C5501A8-A7CD-4221-A1E9-E1899D85C391}">
      <dgm:prSet/>
      <dgm:spPr/>
      <dgm:t>
        <a:bodyPr/>
        <a:lstStyle/>
        <a:p>
          <a:endParaRPr lang="en-US"/>
        </a:p>
      </dgm:t>
    </dgm:pt>
    <dgm:pt modelId="{78CB1C5A-9468-499A-8238-E7611771B851}">
      <dgm:prSet/>
      <dgm:spPr/>
      <dgm:t>
        <a:bodyPr/>
        <a:lstStyle/>
        <a:p>
          <a:r>
            <a:rPr lang="en-US"/>
            <a:t>Class lets you target many things</a:t>
          </a:r>
        </a:p>
      </dgm:t>
    </dgm:pt>
    <dgm:pt modelId="{72E25602-A91D-4012-98AE-CD12A3B28CFB}" type="parTrans" cxnId="{94F3277C-C4FE-42F5-9B15-B31BE82835BF}">
      <dgm:prSet/>
      <dgm:spPr/>
      <dgm:t>
        <a:bodyPr/>
        <a:lstStyle/>
        <a:p>
          <a:endParaRPr lang="en-US"/>
        </a:p>
      </dgm:t>
    </dgm:pt>
    <dgm:pt modelId="{F4F11291-C898-4573-956F-8117E33D8CE2}" type="sibTrans" cxnId="{94F3277C-C4FE-42F5-9B15-B31BE82835BF}">
      <dgm:prSet/>
      <dgm:spPr/>
      <dgm:t>
        <a:bodyPr/>
        <a:lstStyle/>
        <a:p>
          <a:endParaRPr lang="en-US"/>
        </a:p>
      </dgm:t>
    </dgm:pt>
    <dgm:pt modelId="{AE41BF62-57B4-4EFC-B357-B4C838C2E0F8}">
      <dgm:prSet/>
      <dgm:spPr/>
      <dgm:t>
        <a:bodyPr/>
        <a:lstStyle/>
        <a:p>
          <a:r>
            <a:rPr lang="en-US"/>
            <a:t>Spans and Divs give you flexible “containers” for stuff</a:t>
          </a:r>
        </a:p>
      </dgm:t>
    </dgm:pt>
    <dgm:pt modelId="{97CAF8DA-FBE9-4EAA-A839-C0B0669015AD}" type="parTrans" cxnId="{98A82EC7-831E-4A2A-9698-FCF84B6AA17F}">
      <dgm:prSet/>
      <dgm:spPr/>
      <dgm:t>
        <a:bodyPr/>
        <a:lstStyle/>
        <a:p>
          <a:endParaRPr lang="en-US"/>
        </a:p>
      </dgm:t>
    </dgm:pt>
    <dgm:pt modelId="{5A05B3AF-2D3B-41C5-84C3-0F86AC084D74}" type="sibTrans" cxnId="{98A82EC7-831E-4A2A-9698-FCF84B6AA17F}">
      <dgm:prSet/>
      <dgm:spPr/>
      <dgm:t>
        <a:bodyPr/>
        <a:lstStyle/>
        <a:p>
          <a:endParaRPr lang="en-US"/>
        </a:p>
      </dgm:t>
    </dgm:pt>
    <dgm:pt modelId="{4E01CEAB-DA26-47C1-8E15-D088D13F6F75}" type="pres">
      <dgm:prSet presAssocID="{FC833756-6A9E-4BCC-A466-223CC0F3BE02}" presName="root" presStyleCnt="0">
        <dgm:presLayoutVars>
          <dgm:dir/>
          <dgm:resizeHandles val="exact"/>
        </dgm:presLayoutVars>
      </dgm:prSet>
      <dgm:spPr/>
    </dgm:pt>
    <dgm:pt modelId="{6F37846A-C638-4778-B779-32B6C8D276B0}" type="pres">
      <dgm:prSet presAssocID="{784694EE-B227-42F6-9489-89AD2EAA33C1}" presName="compNode" presStyleCnt="0"/>
      <dgm:spPr/>
    </dgm:pt>
    <dgm:pt modelId="{23EC01AD-8980-4C63-82A9-C2AF6F1FDAF3}" type="pres">
      <dgm:prSet presAssocID="{784694EE-B227-42F6-9489-89AD2EAA33C1}" presName="bgRect" presStyleLbl="bgShp" presStyleIdx="0" presStyleCnt="3"/>
      <dgm:spPr/>
    </dgm:pt>
    <dgm:pt modelId="{2D55AB16-A8AA-4BA4-9566-460A0DEC873A}" type="pres">
      <dgm:prSet presAssocID="{784694EE-B227-42F6-9489-89AD2EAA33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28AA919-AC37-4FCC-A26D-E90CD2451862}" type="pres">
      <dgm:prSet presAssocID="{784694EE-B227-42F6-9489-89AD2EAA33C1}" presName="spaceRect" presStyleCnt="0"/>
      <dgm:spPr/>
    </dgm:pt>
    <dgm:pt modelId="{2F3BFF04-52A8-4187-BB7D-D2ACC80BD284}" type="pres">
      <dgm:prSet presAssocID="{784694EE-B227-42F6-9489-89AD2EAA33C1}" presName="parTx" presStyleLbl="revTx" presStyleIdx="0" presStyleCnt="3">
        <dgm:presLayoutVars>
          <dgm:chMax val="0"/>
          <dgm:chPref val="0"/>
        </dgm:presLayoutVars>
      </dgm:prSet>
      <dgm:spPr/>
    </dgm:pt>
    <dgm:pt modelId="{B6335463-97D5-4A6D-930F-D573C9BB39E0}" type="pres">
      <dgm:prSet presAssocID="{8ABE8F10-700B-4437-9967-C1992DECDE3C}" presName="sibTrans" presStyleCnt="0"/>
      <dgm:spPr/>
    </dgm:pt>
    <dgm:pt modelId="{FA0E82E6-C47F-42FA-A8FF-84A78D13C294}" type="pres">
      <dgm:prSet presAssocID="{78CB1C5A-9468-499A-8238-E7611771B851}" presName="compNode" presStyleCnt="0"/>
      <dgm:spPr/>
    </dgm:pt>
    <dgm:pt modelId="{C295433C-AB9A-4487-AB4E-98C2C6AE966F}" type="pres">
      <dgm:prSet presAssocID="{78CB1C5A-9468-499A-8238-E7611771B851}" presName="bgRect" presStyleLbl="bgShp" presStyleIdx="1" presStyleCnt="3"/>
      <dgm:spPr/>
    </dgm:pt>
    <dgm:pt modelId="{402618BC-63BF-442D-B6C3-06121C69EE45}" type="pres">
      <dgm:prSet presAssocID="{78CB1C5A-9468-499A-8238-E7611771B8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ABFB400-6C44-4581-A633-01BDDF1457AF}" type="pres">
      <dgm:prSet presAssocID="{78CB1C5A-9468-499A-8238-E7611771B851}" presName="spaceRect" presStyleCnt="0"/>
      <dgm:spPr/>
    </dgm:pt>
    <dgm:pt modelId="{A5282521-2C67-4BB2-9B20-BAC7AFE5F0B8}" type="pres">
      <dgm:prSet presAssocID="{78CB1C5A-9468-499A-8238-E7611771B851}" presName="parTx" presStyleLbl="revTx" presStyleIdx="1" presStyleCnt="3">
        <dgm:presLayoutVars>
          <dgm:chMax val="0"/>
          <dgm:chPref val="0"/>
        </dgm:presLayoutVars>
      </dgm:prSet>
      <dgm:spPr/>
    </dgm:pt>
    <dgm:pt modelId="{FCFBDA93-7910-45BF-9FBF-20365FDADAB3}" type="pres">
      <dgm:prSet presAssocID="{F4F11291-C898-4573-956F-8117E33D8CE2}" presName="sibTrans" presStyleCnt="0"/>
      <dgm:spPr/>
    </dgm:pt>
    <dgm:pt modelId="{6D585649-483C-45A1-BD00-66F3D8E2559E}" type="pres">
      <dgm:prSet presAssocID="{AE41BF62-57B4-4EFC-B357-B4C838C2E0F8}" presName="compNode" presStyleCnt="0"/>
      <dgm:spPr/>
    </dgm:pt>
    <dgm:pt modelId="{C478BDE3-B6D7-485C-9599-CBAF72953FF1}" type="pres">
      <dgm:prSet presAssocID="{AE41BF62-57B4-4EFC-B357-B4C838C2E0F8}" presName="bgRect" presStyleLbl="bgShp" presStyleIdx="2" presStyleCnt="3"/>
      <dgm:spPr/>
    </dgm:pt>
    <dgm:pt modelId="{CCF49667-0D9E-48E9-8F18-4B2FB30E66F6}" type="pres">
      <dgm:prSet presAssocID="{AE41BF62-57B4-4EFC-B357-B4C838C2E0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Tower"/>
        </a:ext>
      </dgm:extLst>
    </dgm:pt>
    <dgm:pt modelId="{40F90F91-9E5D-4B1C-B5B6-5672DA85D172}" type="pres">
      <dgm:prSet presAssocID="{AE41BF62-57B4-4EFC-B357-B4C838C2E0F8}" presName="spaceRect" presStyleCnt="0"/>
      <dgm:spPr/>
    </dgm:pt>
    <dgm:pt modelId="{FB92687C-466B-4CEC-A514-981F268842C2}" type="pres">
      <dgm:prSet presAssocID="{AE41BF62-57B4-4EFC-B357-B4C838C2E0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8A0D1D-8510-4AD6-87D2-FBA1A7FF38BB}" type="presOf" srcId="{784694EE-B227-42F6-9489-89AD2EAA33C1}" destId="{2F3BFF04-52A8-4187-BB7D-D2ACC80BD284}" srcOrd="0" destOrd="0" presId="urn:microsoft.com/office/officeart/2018/2/layout/IconVerticalSolidList"/>
    <dgm:cxn modelId="{A693DC3C-9211-4011-83E9-7F63C7B75995}" type="presOf" srcId="{78CB1C5A-9468-499A-8238-E7611771B851}" destId="{A5282521-2C67-4BB2-9B20-BAC7AFE5F0B8}" srcOrd="0" destOrd="0" presId="urn:microsoft.com/office/officeart/2018/2/layout/IconVerticalSolidList"/>
    <dgm:cxn modelId="{94F3277C-C4FE-42F5-9B15-B31BE82835BF}" srcId="{FC833756-6A9E-4BCC-A466-223CC0F3BE02}" destId="{78CB1C5A-9468-499A-8238-E7611771B851}" srcOrd="1" destOrd="0" parTransId="{72E25602-A91D-4012-98AE-CD12A3B28CFB}" sibTransId="{F4F11291-C898-4573-956F-8117E33D8CE2}"/>
    <dgm:cxn modelId="{2C5501A8-A7CD-4221-A1E9-E1899D85C391}" srcId="{FC833756-6A9E-4BCC-A466-223CC0F3BE02}" destId="{784694EE-B227-42F6-9489-89AD2EAA33C1}" srcOrd="0" destOrd="0" parTransId="{9BEF7599-5117-4E7E-8973-628ACAA93643}" sibTransId="{8ABE8F10-700B-4437-9967-C1992DECDE3C}"/>
    <dgm:cxn modelId="{6A9B53B8-FB67-4412-B9B5-750304C93A42}" type="presOf" srcId="{FC833756-6A9E-4BCC-A466-223CC0F3BE02}" destId="{4E01CEAB-DA26-47C1-8E15-D088D13F6F75}" srcOrd="0" destOrd="0" presId="urn:microsoft.com/office/officeart/2018/2/layout/IconVerticalSolidList"/>
    <dgm:cxn modelId="{98A82EC7-831E-4A2A-9698-FCF84B6AA17F}" srcId="{FC833756-6A9E-4BCC-A466-223CC0F3BE02}" destId="{AE41BF62-57B4-4EFC-B357-B4C838C2E0F8}" srcOrd="2" destOrd="0" parTransId="{97CAF8DA-FBE9-4EAA-A839-C0B0669015AD}" sibTransId="{5A05B3AF-2D3B-41C5-84C3-0F86AC084D74}"/>
    <dgm:cxn modelId="{092581F9-BA4F-4388-AD42-DBAB2B9AECC3}" type="presOf" srcId="{AE41BF62-57B4-4EFC-B357-B4C838C2E0F8}" destId="{FB92687C-466B-4CEC-A514-981F268842C2}" srcOrd="0" destOrd="0" presId="urn:microsoft.com/office/officeart/2018/2/layout/IconVerticalSolidList"/>
    <dgm:cxn modelId="{DDC6CEA6-D02C-4C84-B422-00A21BBD3E05}" type="presParOf" srcId="{4E01CEAB-DA26-47C1-8E15-D088D13F6F75}" destId="{6F37846A-C638-4778-B779-32B6C8D276B0}" srcOrd="0" destOrd="0" presId="urn:microsoft.com/office/officeart/2018/2/layout/IconVerticalSolidList"/>
    <dgm:cxn modelId="{7334D060-A442-42FF-BE26-C98EF220007A}" type="presParOf" srcId="{6F37846A-C638-4778-B779-32B6C8D276B0}" destId="{23EC01AD-8980-4C63-82A9-C2AF6F1FDAF3}" srcOrd="0" destOrd="0" presId="urn:microsoft.com/office/officeart/2018/2/layout/IconVerticalSolidList"/>
    <dgm:cxn modelId="{B6A53F94-7798-4855-8E4F-2C66521489E7}" type="presParOf" srcId="{6F37846A-C638-4778-B779-32B6C8D276B0}" destId="{2D55AB16-A8AA-4BA4-9566-460A0DEC873A}" srcOrd="1" destOrd="0" presId="urn:microsoft.com/office/officeart/2018/2/layout/IconVerticalSolidList"/>
    <dgm:cxn modelId="{C5738373-27EB-4600-892D-B0A4A55BBDF4}" type="presParOf" srcId="{6F37846A-C638-4778-B779-32B6C8D276B0}" destId="{728AA919-AC37-4FCC-A26D-E90CD2451862}" srcOrd="2" destOrd="0" presId="urn:microsoft.com/office/officeart/2018/2/layout/IconVerticalSolidList"/>
    <dgm:cxn modelId="{50496899-DCA2-4928-883E-45622A523EC8}" type="presParOf" srcId="{6F37846A-C638-4778-B779-32B6C8D276B0}" destId="{2F3BFF04-52A8-4187-BB7D-D2ACC80BD284}" srcOrd="3" destOrd="0" presId="urn:microsoft.com/office/officeart/2018/2/layout/IconVerticalSolidList"/>
    <dgm:cxn modelId="{47DD85C0-34D5-412D-9E2A-28D07EA35AC2}" type="presParOf" srcId="{4E01CEAB-DA26-47C1-8E15-D088D13F6F75}" destId="{B6335463-97D5-4A6D-930F-D573C9BB39E0}" srcOrd="1" destOrd="0" presId="urn:microsoft.com/office/officeart/2018/2/layout/IconVerticalSolidList"/>
    <dgm:cxn modelId="{E22666D7-34B0-441C-9E48-ED867EF78946}" type="presParOf" srcId="{4E01CEAB-DA26-47C1-8E15-D088D13F6F75}" destId="{FA0E82E6-C47F-42FA-A8FF-84A78D13C294}" srcOrd="2" destOrd="0" presId="urn:microsoft.com/office/officeart/2018/2/layout/IconVerticalSolidList"/>
    <dgm:cxn modelId="{508EEE8F-1A7C-4AEB-937E-498046EE5AD2}" type="presParOf" srcId="{FA0E82E6-C47F-42FA-A8FF-84A78D13C294}" destId="{C295433C-AB9A-4487-AB4E-98C2C6AE966F}" srcOrd="0" destOrd="0" presId="urn:microsoft.com/office/officeart/2018/2/layout/IconVerticalSolidList"/>
    <dgm:cxn modelId="{DBB5C6CD-7827-493A-9A0C-1A5AB6E41D60}" type="presParOf" srcId="{FA0E82E6-C47F-42FA-A8FF-84A78D13C294}" destId="{402618BC-63BF-442D-B6C3-06121C69EE45}" srcOrd="1" destOrd="0" presId="urn:microsoft.com/office/officeart/2018/2/layout/IconVerticalSolidList"/>
    <dgm:cxn modelId="{AA0EF14E-C042-445E-897C-BC0ABF88E915}" type="presParOf" srcId="{FA0E82E6-C47F-42FA-A8FF-84A78D13C294}" destId="{AABFB400-6C44-4581-A633-01BDDF1457AF}" srcOrd="2" destOrd="0" presId="urn:microsoft.com/office/officeart/2018/2/layout/IconVerticalSolidList"/>
    <dgm:cxn modelId="{FAB918A8-2F64-45FA-A86A-471B98998899}" type="presParOf" srcId="{FA0E82E6-C47F-42FA-A8FF-84A78D13C294}" destId="{A5282521-2C67-4BB2-9B20-BAC7AFE5F0B8}" srcOrd="3" destOrd="0" presId="urn:microsoft.com/office/officeart/2018/2/layout/IconVerticalSolidList"/>
    <dgm:cxn modelId="{559FBB02-DFBE-4C0D-ABBB-5530B272260B}" type="presParOf" srcId="{4E01CEAB-DA26-47C1-8E15-D088D13F6F75}" destId="{FCFBDA93-7910-45BF-9FBF-20365FDADAB3}" srcOrd="3" destOrd="0" presId="urn:microsoft.com/office/officeart/2018/2/layout/IconVerticalSolidList"/>
    <dgm:cxn modelId="{EFEA68EF-CA73-41DF-8A04-825B90565968}" type="presParOf" srcId="{4E01CEAB-DA26-47C1-8E15-D088D13F6F75}" destId="{6D585649-483C-45A1-BD00-66F3D8E2559E}" srcOrd="4" destOrd="0" presId="urn:microsoft.com/office/officeart/2018/2/layout/IconVerticalSolidList"/>
    <dgm:cxn modelId="{7FD28ED9-EE99-4C3E-9E9F-0272D98DD7DC}" type="presParOf" srcId="{6D585649-483C-45A1-BD00-66F3D8E2559E}" destId="{C478BDE3-B6D7-485C-9599-CBAF72953FF1}" srcOrd="0" destOrd="0" presId="urn:microsoft.com/office/officeart/2018/2/layout/IconVerticalSolidList"/>
    <dgm:cxn modelId="{72921955-4859-4F20-BC07-855D66BCB520}" type="presParOf" srcId="{6D585649-483C-45A1-BD00-66F3D8E2559E}" destId="{CCF49667-0D9E-48E9-8F18-4B2FB30E66F6}" srcOrd="1" destOrd="0" presId="urn:microsoft.com/office/officeart/2018/2/layout/IconVerticalSolidList"/>
    <dgm:cxn modelId="{8A1B2F9C-A036-47C3-A732-E86789B863EA}" type="presParOf" srcId="{6D585649-483C-45A1-BD00-66F3D8E2559E}" destId="{40F90F91-9E5D-4B1C-B5B6-5672DA85D172}" srcOrd="2" destOrd="0" presId="urn:microsoft.com/office/officeart/2018/2/layout/IconVerticalSolidList"/>
    <dgm:cxn modelId="{8B70839A-3CBA-44F8-A73C-5E5529AABB6A}" type="presParOf" srcId="{6D585649-483C-45A1-BD00-66F3D8E2559E}" destId="{FB92687C-466B-4CEC-A514-981F268842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A7644-CFC7-4EE0-BCDF-B71C1B242303}">
      <dsp:nvSpPr>
        <dsp:cNvPr id="0" name=""/>
        <dsp:cNvSpPr/>
      </dsp:nvSpPr>
      <dsp:spPr>
        <a:xfrm>
          <a:off x="303223" y="48260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3131D-EC8F-4848-AB8B-3D8B29E6450A}">
      <dsp:nvSpPr>
        <dsp:cNvPr id="0" name=""/>
        <dsp:cNvSpPr/>
      </dsp:nvSpPr>
      <dsp:spPr>
        <a:xfrm>
          <a:off x="553290" y="298327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F07B0-17E3-4FB1-B895-7F3055FD8A2F}">
      <dsp:nvSpPr>
        <dsp:cNvPr id="0" name=""/>
        <dsp:cNvSpPr/>
      </dsp:nvSpPr>
      <dsp:spPr>
        <a:xfrm>
          <a:off x="1749188" y="48260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an optional attribute on </a:t>
          </a:r>
          <a:r>
            <a:rPr lang="en-US" sz="2300" b="1" kern="1200"/>
            <a:t>any </a:t>
          </a:r>
          <a:r>
            <a:rPr lang="en-US" sz="2300" kern="1200"/>
            <a:t>HTML element</a:t>
          </a:r>
        </a:p>
      </dsp:txBody>
      <dsp:txXfrm>
        <a:off x="1749188" y="48260"/>
        <a:ext cx="2806872" cy="1190794"/>
      </dsp:txXfrm>
    </dsp:sp>
    <dsp:sp modelId="{87AD94FD-192C-42CA-9F80-52F878875264}">
      <dsp:nvSpPr>
        <dsp:cNvPr id="0" name=""/>
        <dsp:cNvSpPr/>
      </dsp:nvSpPr>
      <dsp:spPr>
        <a:xfrm>
          <a:off x="5045136" y="48260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2666A-6088-412E-9393-5E33FF033BEB}">
      <dsp:nvSpPr>
        <dsp:cNvPr id="0" name=""/>
        <dsp:cNvSpPr/>
      </dsp:nvSpPr>
      <dsp:spPr>
        <a:xfrm>
          <a:off x="5295203" y="298327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12AA7-AFF8-48C8-A0F5-A9B07B81D8E0}">
      <dsp:nvSpPr>
        <dsp:cNvPr id="0" name=""/>
        <dsp:cNvSpPr/>
      </dsp:nvSpPr>
      <dsp:spPr>
        <a:xfrm>
          <a:off x="6491101" y="48260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Values are case sensitive (George is different than GEORGE is different than george)</a:t>
          </a:r>
        </a:p>
      </dsp:txBody>
      <dsp:txXfrm>
        <a:off x="6491101" y="48260"/>
        <a:ext cx="2806872" cy="1190794"/>
      </dsp:txXfrm>
    </dsp:sp>
    <dsp:sp modelId="{9CDFF749-3A44-4452-B25A-80FB423D93F3}">
      <dsp:nvSpPr>
        <dsp:cNvPr id="0" name=""/>
        <dsp:cNvSpPr/>
      </dsp:nvSpPr>
      <dsp:spPr>
        <a:xfrm>
          <a:off x="303223" y="1746619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51B59-F9D6-4999-97EE-A89574E42531}">
      <dsp:nvSpPr>
        <dsp:cNvPr id="0" name=""/>
        <dsp:cNvSpPr/>
      </dsp:nvSpPr>
      <dsp:spPr>
        <a:xfrm>
          <a:off x="553290" y="1996686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854C6-74D2-41A3-B067-34C47C75C05C}">
      <dsp:nvSpPr>
        <dsp:cNvPr id="0" name=""/>
        <dsp:cNvSpPr/>
      </dsp:nvSpPr>
      <dsp:spPr>
        <a:xfrm>
          <a:off x="1749188" y="1746619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whitespace</a:t>
          </a:r>
        </a:p>
      </dsp:txBody>
      <dsp:txXfrm>
        <a:off x="1749188" y="1746619"/>
        <a:ext cx="2806872" cy="1190794"/>
      </dsp:txXfrm>
    </dsp:sp>
    <dsp:sp modelId="{546B7812-D21A-4247-8F22-AB7E5CDE559A}">
      <dsp:nvSpPr>
        <dsp:cNvPr id="0" name=""/>
        <dsp:cNvSpPr/>
      </dsp:nvSpPr>
      <dsp:spPr>
        <a:xfrm>
          <a:off x="5045136" y="1746619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C0A-7479-47E4-BA02-0F1F292B7544}">
      <dsp:nvSpPr>
        <dsp:cNvPr id="0" name=""/>
        <dsp:cNvSpPr/>
      </dsp:nvSpPr>
      <dsp:spPr>
        <a:xfrm>
          <a:off x="5295203" y="1996686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3F37-3B4F-434F-8693-8A9027724679}">
      <dsp:nvSpPr>
        <dsp:cNvPr id="0" name=""/>
        <dsp:cNvSpPr/>
      </dsp:nvSpPr>
      <dsp:spPr>
        <a:xfrm>
          <a:off x="6491101" y="1746619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Must be unique</a:t>
          </a:r>
        </a:p>
      </dsp:txBody>
      <dsp:txXfrm>
        <a:off x="6491101" y="1746619"/>
        <a:ext cx="2806872" cy="119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EE0B5-0337-4274-BB3A-4A8CA1BE3DF5}">
      <dsp:nvSpPr>
        <dsp:cNvPr id="0" name=""/>
        <dsp:cNvSpPr/>
      </dsp:nvSpPr>
      <dsp:spPr>
        <a:xfrm>
          <a:off x="0" y="1697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62826-01CC-4B36-A9D7-34A147466ACC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06CD8-5BC5-4823-B10A-41ED4EDBBBAD}">
      <dsp:nvSpPr>
        <dsp:cNvPr id="0" name=""/>
        <dsp:cNvSpPr/>
      </dsp:nvSpPr>
      <dsp:spPr>
        <a:xfrm>
          <a:off x="835624" y="1697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 is an optional html attribute</a:t>
          </a:r>
        </a:p>
      </dsp:txBody>
      <dsp:txXfrm>
        <a:off x="835624" y="1697"/>
        <a:ext cx="5078584" cy="723484"/>
      </dsp:txXfrm>
    </dsp:sp>
    <dsp:sp modelId="{ACBCF4EF-983C-4903-AD48-29547CE7F370}">
      <dsp:nvSpPr>
        <dsp:cNvPr id="0" name=""/>
        <dsp:cNvSpPr/>
      </dsp:nvSpPr>
      <dsp:spPr>
        <a:xfrm>
          <a:off x="0" y="906053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728BD-2F7B-4514-8E41-8F7768B9ADA8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769F6-C663-4405-A6EE-EE7C73C198CC}">
      <dsp:nvSpPr>
        <dsp:cNvPr id="0" name=""/>
        <dsp:cNvSpPr/>
      </dsp:nvSpPr>
      <dsp:spPr>
        <a:xfrm>
          <a:off x="835624" y="906053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Ids must be unique</a:t>
          </a:r>
        </a:p>
      </dsp:txBody>
      <dsp:txXfrm>
        <a:off x="835624" y="906053"/>
        <a:ext cx="5078584" cy="723484"/>
      </dsp:txXfrm>
    </dsp:sp>
    <dsp:sp modelId="{E9D8A889-8D56-4B04-A64D-6B0B117E9B36}">
      <dsp:nvSpPr>
        <dsp:cNvPr id="0" name=""/>
        <dsp:cNvSpPr/>
      </dsp:nvSpPr>
      <dsp:spPr>
        <a:xfrm>
          <a:off x="0" y="1810408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E2863-7085-489E-BDCE-FBCB876D27E6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009A-8361-4777-BC5D-597B5ABC6AF3}">
      <dsp:nvSpPr>
        <dsp:cNvPr id="0" name=""/>
        <dsp:cNvSpPr/>
      </dsp:nvSpPr>
      <dsp:spPr>
        <a:xfrm>
          <a:off x="835624" y="1810408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have lots of the same classes</a:t>
          </a:r>
        </a:p>
      </dsp:txBody>
      <dsp:txXfrm>
        <a:off x="835624" y="1810408"/>
        <a:ext cx="5078584" cy="723484"/>
      </dsp:txXfrm>
    </dsp:sp>
    <dsp:sp modelId="{986D3D9A-0A0B-4F15-8F28-C49F6B57EC91}">
      <dsp:nvSpPr>
        <dsp:cNvPr id="0" name=""/>
        <dsp:cNvSpPr/>
      </dsp:nvSpPr>
      <dsp:spPr>
        <a:xfrm>
          <a:off x="0" y="271476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CF42-855D-434A-A548-2006ED428258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78BFF-21DE-4FCA-8096-983F768CEF00}">
      <dsp:nvSpPr>
        <dsp:cNvPr id="0" name=""/>
        <dsp:cNvSpPr/>
      </dsp:nvSpPr>
      <dsp:spPr>
        <a:xfrm>
          <a:off x="835624" y="271476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then “target” those classes with CSS</a:t>
          </a:r>
        </a:p>
      </dsp:txBody>
      <dsp:txXfrm>
        <a:off x="835624" y="2714764"/>
        <a:ext cx="5078584" cy="723484"/>
      </dsp:txXfrm>
    </dsp:sp>
    <dsp:sp modelId="{DEF4B0F0-CDB5-4D7F-93D6-35336CD6C604}">
      <dsp:nvSpPr>
        <dsp:cNvPr id="0" name=""/>
        <dsp:cNvSpPr/>
      </dsp:nvSpPr>
      <dsp:spPr>
        <a:xfrm>
          <a:off x="0" y="3619119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36A7A-ECCD-43DF-9F5E-23ED98EF14DF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8BCD-5FF6-4A53-8CFC-9E4E0E88F894}">
      <dsp:nvSpPr>
        <dsp:cNvPr id="0" name=""/>
        <dsp:cNvSpPr/>
      </dsp:nvSpPr>
      <dsp:spPr>
        <a:xfrm>
          <a:off x="835624" y="3619119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 uses hashtag (octothorpe!) for styling</a:t>
          </a:r>
        </a:p>
      </dsp:txBody>
      <dsp:txXfrm>
        <a:off x="835624" y="3619119"/>
        <a:ext cx="5078584" cy="723484"/>
      </dsp:txXfrm>
    </dsp:sp>
    <dsp:sp modelId="{5D762F2E-CD23-456D-864B-8D6E61509B69}">
      <dsp:nvSpPr>
        <dsp:cNvPr id="0" name=""/>
        <dsp:cNvSpPr/>
      </dsp:nvSpPr>
      <dsp:spPr>
        <a:xfrm>
          <a:off x="0" y="452347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626C1-B129-4C74-BA6E-67A1FCC3DAFF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7E77D-BB75-49DC-A606-BBD3754141C1}">
      <dsp:nvSpPr>
        <dsp:cNvPr id="0" name=""/>
        <dsp:cNvSpPr/>
      </dsp:nvSpPr>
      <dsp:spPr>
        <a:xfrm>
          <a:off x="835624" y="452347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Classes use dots</a:t>
          </a:r>
        </a:p>
      </dsp:txBody>
      <dsp:txXfrm>
        <a:off x="835624" y="4523474"/>
        <a:ext cx="5078584" cy="723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C01AD-8980-4C63-82A9-C2AF6F1FDAF3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5AB16-A8AA-4BA4-9566-460A0DEC873A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BFF04-52A8-4187-BB7D-D2ACC80BD284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 lets you target something</a:t>
          </a:r>
        </a:p>
      </dsp:txBody>
      <dsp:txXfrm>
        <a:off x="1731633" y="640"/>
        <a:ext cx="4182575" cy="1499250"/>
      </dsp:txXfrm>
    </dsp:sp>
    <dsp:sp modelId="{C295433C-AB9A-4487-AB4E-98C2C6AE966F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618BC-63BF-442D-B6C3-06121C69EE45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2521-2C67-4BB2-9B20-BAC7AFE5F0B8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lets you target many things</a:t>
          </a:r>
        </a:p>
      </dsp:txBody>
      <dsp:txXfrm>
        <a:off x="1731633" y="1874703"/>
        <a:ext cx="4182575" cy="1499250"/>
      </dsp:txXfrm>
    </dsp:sp>
    <dsp:sp modelId="{C478BDE3-B6D7-485C-9599-CBAF72953FF1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49667-0D9E-48E9-8F18-4B2FB30E66F6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2687C-466B-4CEC-A514-981F268842C2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Spans and Divs give you flexible “containers” for stuff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87FA-6A72-46C2-BC6D-2ED38C0F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ID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Divs</a:t>
            </a:r>
            <a:r>
              <a:rPr lang="en-US" dirty="0"/>
              <a:t> and Spans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69685-A8CE-40EE-82D6-263FD43F1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(Oh, my!)</a:t>
            </a:r>
          </a:p>
        </p:txBody>
      </p:sp>
    </p:spTree>
    <p:extLst>
      <p:ext uri="{BB962C8B-B14F-4D97-AF65-F5344CB8AC3E}">
        <p14:creationId xmlns:p14="http://schemas.microsoft.com/office/powerpoint/2010/main" val="310831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928FC6-3192-4290-BD1C-82D3B243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BACAF58-6CD2-434A-BB54-90E6BA771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4BE82E-8E08-44EB-8F39-8406CFA27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F325192-FF66-412F-982B-80AE346C9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E885689-4D94-4830-ABD0-9A9273D620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B314D82-6F65-49EE-AD39-488F3DEC4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BDA7C29-614B-41E5-A616-52D985948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7EC75A2-B811-498A-9839-745BE0EA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 sz="4400"/>
              <a:t>What do spans solve?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74E380-9330-4212-AC14-173A69BD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r>
              <a:rPr lang="en-US" dirty="0"/>
              <a:t>How would we do this?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25FB57-0CD9-477D-AC6E-D59AD59A2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475" y="4227218"/>
            <a:ext cx="6361600" cy="139955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306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275B-79A8-4A18-AA81-0895E07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group some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C724-69D9-4E0F-B25F-1CFEBE5D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 by itself does nothing</a:t>
            </a:r>
          </a:p>
          <a:p>
            <a:r>
              <a:rPr lang="en-US" dirty="0"/>
              <a:t>Until you style that span by targeting “span”, “#id”, or “.class” with CSS</a:t>
            </a:r>
          </a:p>
        </p:txBody>
      </p:sp>
    </p:spTree>
    <p:extLst>
      <p:ext uri="{BB962C8B-B14F-4D97-AF65-F5344CB8AC3E}">
        <p14:creationId xmlns:p14="http://schemas.microsoft.com/office/powerpoint/2010/main" val="411102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4EC-8A6B-4C14-BBC7-FC14D34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Divs</a:t>
            </a:r>
            <a:r>
              <a:rPr lang="en-US" dirty="0"/>
              <a:t> are just like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1887-6F65-45FF-A9EA-FE46A863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Spans are “inline”. The other text and stuff continues to flow around them.</a:t>
            </a:r>
          </a:p>
          <a:p>
            <a:pPr lvl="1"/>
            <a:r>
              <a:rPr lang="en-US" dirty="0" err="1"/>
              <a:t>Img</a:t>
            </a:r>
            <a:r>
              <a:rPr lang="en-US" dirty="0"/>
              <a:t>, a, b, I, code, </a:t>
            </a:r>
            <a:r>
              <a:rPr lang="en-US" dirty="0" err="1"/>
              <a:t>br</a:t>
            </a:r>
            <a:r>
              <a:rPr lang="en-US" dirty="0"/>
              <a:t> are other inline tags</a:t>
            </a:r>
          </a:p>
          <a:p>
            <a:r>
              <a:rPr lang="en-US" dirty="0" err="1"/>
              <a:t>Divs</a:t>
            </a:r>
            <a:r>
              <a:rPr lang="en-US" dirty="0"/>
              <a:t> are block level elements</a:t>
            </a:r>
          </a:p>
          <a:p>
            <a:pPr lvl="1"/>
            <a:r>
              <a:rPr lang="en-US" dirty="0"/>
              <a:t>P, ul, </a:t>
            </a:r>
            <a:r>
              <a:rPr lang="en-US" dirty="0" err="1"/>
              <a:t>ol</a:t>
            </a:r>
            <a:r>
              <a:rPr lang="en-US" dirty="0"/>
              <a:t>, h1-h6, are other block level tags</a:t>
            </a:r>
          </a:p>
          <a:p>
            <a:r>
              <a:rPr lang="en-US" dirty="0" err="1"/>
              <a:t>Divs</a:t>
            </a:r>
            <a:r>
              <a:rPr lang="en-US" dirty="0"/>
              <a:t> start on a newline and expand to the full width of the block</a:t>
            </a:r>
          </a:p>
        </p:txBody>
      </p:sp>
    </p:spTree>
    <p:extLst>
      <p:ext uri="{BB962C8B-B14F-4D97-AF65-F5344CB8AC3E}">
        <p14:creationId xmlns:p14="http://schemas.microsoft.com/office/powerpoint/2010/main" val="17180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3F2784-92E5-48AF-8AA7-DA101BE3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48685-54C0-406B-BCC6-CD528772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39700" dir="3000000" sx="98000" sy="98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9C08A1-B874-4512-A37D-6A4239A5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61" y="1871131"/>
            <a:ext cx="6815669" cy="2349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cap="none">
                <a:ln w="3175" cmpd="sng">
                  <a:noFill/>
                </a:ln>
                <a:solidFill>
                  <a:srgbClr val="212121"/>
                </a:solidFill>
                <a:effectLst/>
                <a:latin typeface="+mj-lt"/>
                <a:ea typeface="+mj-ea"/>
                <a:cs typeface="+mj-cs"/>
              </a:rPr>
              <a:t>Div/Span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FF579-D653-461F-BCAE-3BDB41F3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861" y="4463715"/>
            <a:ext cx="6815669" cy="5146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kern="1200" cap="none">
              <a:solidFill>
                <a:srgbClr val="21212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9E818D-F990-490E-9599-A842EBC9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895" y="4280121"/>
            <a:ext cx="1371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4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7E337-6C08-407D-A66B-2E18A5C7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Summary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404D60D-49DA-4023-804F-31631E731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914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5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3A069-1521-4329-A409-EC044D5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400"/>
              <a:t>DOM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8B1B2-076D-4094-A25E-578245BB4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58244"/>
            <a:ext cx="5278777" cy="35627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F6F4-31DE-4AB4-B96B-48870D1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D</a:t>
            </a:r>
            <a:r>
              <a:rPr lang="en-US" sz="2400" dirty="0"/>
              <a:t>ocument </a:t>
            </a:r>
            <a:r>
              <a:rPr lang="en-US" sz="2400" b="1" dirty="0"/>
              <a:t>O</a:t>
            </a:r>
            <a:r>
              <a:rPr lang="en-US" sz="2400" dirty="0"/>
              <a:t>bject </a:t>
            </a:r>
            <a:r>
              <a:rPr lang="en-US" sz="2400" b="1" dirty="0"/>
              <a:t>M</a:t>
            </a:r>
            <a:r>
              <a:rPr lang="en-US" sz="2400" dirty="0"/>
              <a:t>odel is how a browser “understands” your page</a:t>
            </a:r>
          </a:p>
          <a:p>
            <a:r>
              <a:rPr lang="en-US" sz="2400" dirty="0"/>
              <a:t>It is a tree (computer science data structure term) of Objects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0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85DF-A50F-4C83-BEE9-8A05ADAE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BBAA-6C76-4622-8410-81835D59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 language of the web (my opinion, not a fact)</a:t>
            </a:r>
          </a:p>
          <a:p>
            <a:r>
              <a:rPr lang="en-US" dirty="0"/>
              <a:t>JavaScript lets you have a dynamic page</a:t>
            </a:r>
          </a:p>
          <a:p>
            <a:pPr lvl="1"/>
            <a:r>
              <a:rPr lang="en-US" dirty="0"/>
              <a:t>What is a “dynamic” page?</a:t>
            </a:r>
          </a:p>
          <a:p>
            <a:r>
              <a:rPr lang="en-US" dirty="0"/>
              <a:t>The DOM gives JavaScript access to the page</a:t>
            </a:r>
          </a:p>
        </p:txBody>
      </p:sp>
    </p:spTree>
    <p:extLst>
      <p:ext uri="{BB962C8B-B14F-4D97-AF65-F5344CB8AC3E}">
        <p14:creationId xmlns:p14="http://schemas.microsoft.com/office/powerpoint/2010/main" val="41087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AB04-D4C2-402C-8FFF-E2D862B8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What can you do with JavaScript?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6D81-4535-46DC-B8AF-DFFA6D07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Change any HTML element or attribute</a:t>
            </a:r>
          </a:p>
          <a:p>
            <a:r>
              <a:rPr lang="en-US" sz="2400">
                <a:solidFill>
                  <a:schemeClr val="tx1"/>
                </a:solidFill>
              </a:rPr>
              <a:t>Change any CSS style</a:t>
            </a:r>
          </a:p>
          <a:p>
            <a:r>
              <a:rPr lang="en-US" sz="2400">
                <a:solidFill>
                  <a:schemeClr val="tx1"/>
                </a:solidFill>
              </a:rPr>
              <a:t>Remove HTML elements or attributes</a:t>
            </a:r>
          </a:p>
          <a:p>
            <a:r>
              <a:rPr lang="en-US" sz="2400">
                <a:solidFill>
                  <a:schemeClr val="tx1"/>
                </a:solidFill>
              </a:rPr>
              <a:t>Add new HTML elements or attributes</a:t>
            </a:r>
          </a:p>
          <a:p>
            <a:r>
              <a:rPr lang="en-US" sz="2400">
                <a:solidFill>
                  <a:schemeClr val="tx1"/>
                </a:solidFill>
              </a:rPr>
              <a:t>Respond to or create events (we may talk about these near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257068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6600B-8F60-4DD1-AAE6-AA2DC226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So what about the id attribute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E68C6-68AA-48EC-A376-646805D44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017957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82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26EC-FBDB-49AA-861F-5292E584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D60B-AA92-469D-8E6B-19BF0AADD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F0A47-DD25-4878-B4BA-C8594C68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Then what about class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E17C4-F699-4752-AB60-E430B5C73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6361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AF7D5-2AD8-4BDF-BE92-13524EA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C92429-C2FF-43F8-9F54-FF73D127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E75E6-FD49-46E3-B23E-9D5C9711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8539"/>
            <a:ext cx="10905066" cy="5600922"/>
          </a:xfrm>
          <a:prstGeom prst="rect">
            <a:avLst/>
          </a:prstGeom>
          <a:solidFill>
            <a:schemeClr val="accent6"/>
          </a:solidFill>
          <a:ln cap="sq">
            <a:noFill/>
            <a:miter lim="800000"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E6BA1-F87F-4073-B5AB-365A42AD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790956"/>
            <a:ext cx="10579608" cy="52760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51E51-120C-4D42-AD1A-0236EB2E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30" y="1275587"/>
            <a:ext cx="9596842" cy="33192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Class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3A40-8044-4683-99F8-45B1E7462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0035" y="4981075"/>
            <a:ext cx="8271930" cy="6535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kern="1200" cap="none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B678A5-A064-46A6-817F-AE02396C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551" y="4769963"/>
            <a:ext cx="1300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1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7519-6CF3-48D3-8770-D4B9B037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A6D0-23D7-4F9D-84B3-ADB9807D1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29100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0" ma:contentTypeDescription="Create a new document." ma:contentTypeScope="" ma:versionID="2bc4948f364e4544c2e3beae54d2ef72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0c639728137a8f401c203b0a61dd18c8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442002-0DB3-40C5-A938-CC1F08D4C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F319C2-13B9-4F59-BE37-8BEBEA29A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099EA0-5329-46C7-BF68-1622D0BE11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Class and ID  and Divs and Spans</vt:lpstr>
      <vt:lpstr>DOM</vt:lpstr>
      <vt:lpstr>JavaScript</vt:lpstr>
      <vt:lpstr>What can you do with JavaScript?</vt:lpstr>
      <vt:lpstr>So what about the id attribute</vt:lpstr>
      <vt:lpstr>Id example</vt:lpstr>
      <vt:lpstr>Then what about class</vt:lpstr>
      <vt:lpstr>Class Example</vt:lpstr>
      <vt:lpstr>Spans</vt:lpstr>
      <vt:lpstr>What do spans solve?</vt:lpstr>
      <vt:lpstr>I want to group some text</vt:lpstr>
      <vt:lpstr>Divs are just like spans</vt:lpstr>
      <vt:lpstr>Div/Span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ID  and Divs and Spans</dc:title>
  <dc:creator>George Ehrhorn</dc:creator>
  <cp:lastModifiedBy>George Ehrhorn</cp:lastModifiedBy>
  <cp:revision>1</cp:revision>
  <dcterms:created xsi:type="dcterms:W3CDTF">2019-10-17T14:25:01Z</dcterms:created>
  <dcterms:modified xsi:type="dcterms:W3CDTF">2019-10-17T14:25:31Z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0x01010092DD3538A212EA44957153068E022A6B</vt:lpwstr>
  </property>
</Properties>
</file>