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5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E28CB-B5BD-4FAC-9F93-DF891C8A3612}" v="28" dt="2019-09-24T12:04:02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Ehrhorn" userId="3229dda4-f33d-4e11-9004-dd2f638c1b11" providerId="ADAL" clId="{598E28CB-B5BD-4FAC-9F93-DF891C8A3612}"/>
    <pc:docChg chg="undo custSel mod addSld modSld">
      <pc:chgData name="George Ehrhorn" userId="3229dda4-f33d-4e11-9004-dd2f638c1b11" providerId="ADAL" clId="{598E28CB-B5BD-4FAC-9F93-DF891C8A3612}" dt="2019-09-24T12:08:15.215" v="1212" actId="20577"/>
      <pc:docMkLst>
        <pc:docMk/>
      </pc:docMkLst>
      <pc:sldChg chg="modSp">
        <pc:chgData name="George Ehrhorn" userId="3229dda4-f33d-4e11-9004-dd2f638c1b11" providerId="ADAL" clId="{598E28CB-B5BD-4FAC-9F93-DF891C8A3612}" dt="2019-09-23T16:42:37.880" v="9" actId="20577"/>
        <pc:sldMkLst>
          <pc:docMk/>
          <pc:sldMk cId="1078225369" sldId="256"/>
        </pc:sldMkLst>
        <pc:spChg chg="mod">
          <ac:chgData name="George Ehrhorn" userId="3229dda4-f33d-4e11-9004-dd2f638c1b11" providerId="ADAL" clId="{598E28CB-B5BD-4FAC-9F93-DF891C8A3612}" dt="2019-09-23T16:42:37.880" v="9" actId="20577"/>
          <ac:spMkLst>
            <pc:docMk/>
            <pc:sldMk cId="1078225369" sldId="256"/>
            <ac:spMk id="2" creationId="{BC36E223-AF33-4102-BFA3-2CE0FB778EA9}"/>
          </ac:spMkLst>
        </pc:spChg>
      </pc:sldChg>
      <pc:sldChg chg="addSp delSp modSp add mod setBg">
        <pc:chgData name="George Ehrhorn" userId="3229dda4-f33d-4e11-9004-dd2f638c1b11" providerId="ADAL" clId="{598E28CB-B5BD-4FAC-9F93-DF891C8A3612}" dt="2019-09-24T12:02:08.576" v="762" actId="20577"/>
        <pc:sldMkLst>
          <pc:docMk/>
          <pc:sldMk cId="320827951" sldId="257"/>
        </pc:sldMkLst>
        <pc:spChg chg="mod">
          <ac:chgData name="George Ehrhorn" userId="3229dda4-f33d-4e11-9004-dd2f638c1b11" providerId="ADAL" clId="{598E28CB-B5BD-4FAC-9F93-DF891C8A3612}" dt="2019-09-23T16:51:20.708" v="697" actId="26606"/>
          <ac:spMkLst>
            <pc:docMk/>
            <pc:sldMk cId="320827951" sldId="257"/>
            <ac:spMk id="2" creationId="{632FBFAD-B792-4B0E-8534-DA68115F3F9F}"/>
          </ac:spMkLst>
        </pc:spChg>
        <pc:spChg chg="mod">
          <ac:chgData name="George Ehrhorn" userId="3229dda4-f33d-4e11-9004-dd2f638c1b11" providerId="ADAL" clId="{598E28CB-B5BD-4FAC-9F93-DF891C8A3612}" dt="2019-09-24T12:02:08.576" v="762" actId="20577"/>
          <ac:spMkLst>
            <pc:docMk/>
            <pc:sldMk cId="320827951" sldId="257"/>
            <ac:spMk id="3" creationId="{605C2B7D-156C-4379-8ADA-51CA40869AD4}"/>
          </ac:spMkLst>
        </pc:spChg>
        <pc:spChg chg="add del">
          <ac:chgData name="George Ehrhorn" userId="3229dda4-f33d-4e11-9004-dd2f638c1b11" providerId="ADAL" clId="{598E28CB-B5BD-4FAC-9F93-DF891C8A3612}" dt="2019-09-23T16:51:20.708" v="697" actId="26606"/>
          <ac:spMkLst>
            <pc:docMk/>
            <pc:sldMk cId="320827951" sldId="257"/>
            <ac:spMk id="75" creationId="{B8D0330D-F534-4131-9807-B71B9EF12BAA}"/>
          </ac:spMkLst>
        </pc:spChg>
        <pc:spChg chg="add del">
          <ac:chgData name="George Ehrhorn" userId="3229dda4-f33d-4e11-9004-dd2f638c1b11" providerId="ADAL" clId="{598E28CB-B5BD-4FAC-9F93-DF891C8A3612}" dt="2019-09-23T16:51:09.178" v="692" actId="26606"/>
          <ac:spMkLst>
            <pc:docMk/>
            <pc:sldMk cId="320827951" sldId="257"/>
            <ac:spMk id="82" creationId="{1395ACAC-577D-4FAD-955D-280C3D104ADF}"/>
          </ac:spMkLst>
        </pc:spChg>
        <pc:spChg chg="add del">
          <ac:chgData name="George Ehrhorn" userId="3229dda4-f33d-4e11-9004-dd2f638c1b11" providerId="ADAL" clId="{598E28CB-B5BD-4FAC-9F93-DF891C8A3612}" dt="2019-09-23T16:51:09.178" v="692" actId="26606"/>
          <ac:spMkLst>
            <pc:docMk/>
            <pc:sldMk cId="320827951" sldId="257"/>
            <ac:spMk id="86" creationId="{0AB11C2E-6CA2-4822-BF14-C1C9A6BC6CAA}"/>
          </ac:spMkLst>
        </pc:spChg>
        <pc:spChg chg="add del">
          <ac:chgData name="George Ehrhorn" userId="3229dda4-f33d-4e11-9004-dd2f638c1b11" providerId="ADAL" clId="{598E28CB-B5BD-4FAC-9F93-DF891C8A3612}" dt="2019-09-23T16:51:09.178" v="692" actId="26606"/>
          <ac:spMkLst>
            <pc:docMk/>
            <pc:sldMk cId="320827951" sldId="257"/>
            <ac:spMk id="88" creationId="{38B3A2B2-7BBB-4E52-8C30-BE2A6F346B37}"/>
          </ac:spMkLst>
        </pc:spChg>
        <pc:spChg chg="add del">
          <ac:chgData name="George Ehrhorn" userId="3229dda4-f33d-4e11-9004-dd2f638c1b11" providerId="ADAL" clId="{598E28CB-B5BD-4FAC-9F93-DF891C8A3612}" dt="2019-09-23T16:51:09.178" v="692" actId="26606"/>
          <ac:spMkLst>
            <pc:docMk/>
            <pc:sldMk cId="320827951" sldId="257"/>
            <ac:spMk id="92" creationId="{09D6A950-3339-40EB-8972-64F44542D3FF}"/>
          </ac:spMkLst>
        </pc:spChg>
        <pc:spChg chg="add del">
          <ac:chgData name="George Ehrhorn" userId="3229dda4-f33d-4e11-9004-dd2f638c1b11" providerId="ADAL" clId="{598E28CB-B5BD-4FAC-9F93-DF891C8A3612}" dt="2019-09-23T16:51:10.655" v="694" actId="26606"/>
          <ac:spMkLst>
            <pc:docMk/>
            <pc:sldMk cId="320827951" sldId="257"/>
            <ac:spMk id="96" creationId="{B8D0330D-F534-4131-9807-B71B9EF12BAA}"/>
          </ac:spMkLst>
        </pc:spChg>
        <pc:spChg chg="add del">
          <ac:chgData name="George Ehrhorn" userId="3229dda4-f33d-4e11-9004-dd2f638c1b11" providerId="ADAL" clId="{598E28CB-B5BD-4FAC-9F93-DF891C8A3612}" dt="2019-09-23T16:51:20.653" v="696" actId="26606"/>
          <ac:spMkLst>
            <pc:docMk/>
            <pc:sldMk cId="320827951" sldId="257"/>
            <ac:spMk id="99" creationId="{8DCA3673-CDE4-40C5-9FA8-F89874CFBA73}"/>
          </ac:spMkLst>
        </pc:spChg>
        <pc:spChg chg="add del">
          <ac:chgData name="George Ehrhorn" userId="3229dda4-f33d-4e11-9004-dd2f638c1b11" providerId="ADAL" clId="{598E28CB-B5BD-4FAC-9F93-DF891C8A3612}" dt="2019-09-23T16:51:20.653" v="696" actId="26606"/>
          <ac:spMkLst>
            <pc:docMk/>
            <pc:sldMk cId="320827951" sldId="257"/>
            <ac:spMk id="101" creationId="{0FFFD040-32A9-4D2B-86CA-599D030A4161}"/>
          </ac:spMkLst>
        </pc:spChg>
        <pc:spChg chg="add del">
          <ac:chgData name="George Ehrhorn" userId="3229dda4-f33d-4e11-9004-dd2f638c1b11" providerId="ADAL" clId="{598E28CB-B5BD-4FAC-9F93-DF891C8A3612}" dt="2019-09-23T16:51:20.653" v="696" actId="26606"/>
          <ac:spMkLst>
            <pc:docMk/>
            <pc:sldMk cId="320827951" sldId="257"/>
            <ac:spMk id="102" creationId="{863205CA-B7FF-4C25-A4C8-3BBBCE19D950}"/>
          </ac:spMkLst>
        </pc:spChg>
        <pc:spChg chg="add">
          <ac:chgData name="George Ehrhorn" userId="3229dda4-f33d-4e11-9004-dd2f638c1b11" providerId="ADAL" clId="{598E28CB-B5BD-4FAC-9F93-DF891C8A3612}" dt="2019-09-23T16:51:20.708" v="697" actId="26606"/>
          <ac:spMkLst>
            <pc:docMk/>
            <pc:sldMk cId="320827951" sldId="257"/>
            <ac:spMk id="105" creationId="{1395ACAC-577D-4FAD-955D-280C3D104ADF}"/>
          </ac:spMkLst>
        </pc:spChg>
        <pc:spChg chg="add">
          <ac:chgData name="George Ehrhorn" userId="3229dda4-f33d-4e11-9004-dd2f638c1b11" providerId="ADAL" clId="{598E28CB-B5BD-4FAC-9F93-DF891C8A3612}" dt="2019-09-23T16:51:20.708" v="697" actId="26606"/>
          <ac:spMkLst>
            <pc:docMk/>
            <pc:sldMk cId="320827951" sldId="257"/>
            <ac:spMk id="107" creationId="{0AB11C2E-6CA2-4822-BF14-C1C9A6BC6CAA}"/>
          </ac:spMkLst>
        </pc:spChg>
        <pc:spChg chg="add">
          <ac:chgData name="George Ehrhorn" userId="3229dda4-f33d-4e11-9004-dd2f638c1b11" providerId="ADAL" clId="{598E28CB-B5BD-4FAC-9F93-DF891C8A3612}" dt="2019-09-23T16:51:20.708" v="697" actId="26606"/>
          <ac:spMkLst>
            <pc:docMk/>
            <pc:sldMk cId="320827951" sldId="257"/>
            <ac:spMk id="108" creationId="{38B3A2B2-7BBB-4E52-8C30-BE2A6F346B37}"/>
          </ac:spMkLst>
        </pc:spChg>
        <pc:spChg chg="add">
          <ac:chgData name="George Ehrhorn" userId="3229dda4-f33d-4e11-9004-dd2f638c1b11" providerId="ADAL" clId="{598E28CB-B5BD-4FAC-9F93-DF891C8A3612}" dt="2019-09-23T16:51:20.708" v="697" actId="26606"/>
          <ac:spMkLst>
            <pc:docMk/>
            <pc:sldMk cId="320827951" sldId="257"/>
            <ac:spMk id="110" creationId="{09D6A950-3339-40EB-8972-64F44542D3FF}"/>
          </ac:spMkLst>
        </pc:spChg>
        <pc:grpChg chg="add del">
          <ac:chgData name="George Ehrhorn" userId="3229dda4-f33d-4e11-9004-dd2f638c1b11" providerId="ADAL" clId="{598E28CB-B5BD-4FAC-9F93-DF891C8A3612}" dt="2019-09-23T16:51:20.708" v="697" actId="26606"/>
          <ac:grpSpMkLst>
            <pc:docMk/>
            <pc:sldMk cId="320827951" sldId="257"/>
            <ac:grpSpMk id="71" creationId="{D252EB36-EB2C-4AFE-B09B-0DF8AC871E5C}"/>
          </ac:grpSpMkLst>
        </pc:grpChg>
        <pc:grpChg chg="add del">
          <ac:chgData name="George Ehrhorn" userId="3229dda4-f33d-4e11-9004-dd2f638c1b11" providerId="ADAL" clId="{598E28CB-B5BD-4FAC-9F93-DF891C8A3612}" dt="2019-09-23T16:51:10.655" v="694" actId="26606"/>
          <ac:grpSpMkLst>
            <pc:docMk/>
            <pc:sldMk cId="320827951" sldId="257"/>
            <ac:grpSpMk id="94" creationId="{D252EB36-EB2C-4AFE-B09B-0DF8AC871E5C}"/>
          </ac:grpSpMkLst>
        </pc:grpChg>
        <pc:picChg chg="add mod ord">
          <ac:chgData name="George Ehrhorn" userId="3229dda4-f33d-4e11-9004-dd2f638c1b11" providerId="ADAL" clId="{598E28CB-B5BD-4FAC-9F93-DF891C8A3612}" dt="2019-09-23T16:51:20.708" v="697" actId="26606"/>
          <ac:picMkLst>
            <pc:docMk/>
            <pc:sldMk cId="320827951" sldId="257"/>
            <ac:picMk id="4" creationId="{FDF26DF0-4418-4673-94BC-C98545027E98}"/>
          </ac:picMkLst>
        </pc:picChg>
        <pc:picChg chg="add del">
          <ac:chgData name="George Ehrhorn" userId="3229dda4-f33d-4e11-9004-dd2f638c1b11" providerId="ADAL" clId="{598E28CB-B5BD-4FAC-9F93-DF891C8A3612}" dt="2019-09-23T16:51:20.708" v="697" actId="26606"/>
          <ac:picMkLst>
            <pc:docMk/>
            <pc:sldMk cId="320827951" sldId="257"/>
            <ac:picMk id="77" creationId="{18B7ED37-7ABB-42DD-AB26-3F9028261B99}"/>
          </ac:picMkLst>
        </pc:picChg>
        <pc:picChg chg="add del">
          <ac:chgData name="George Ehrhorn" userId="3229dda4-f33d-4e11-9004-dd2f638c1b11" providerId="ADAL" clId="{598E28CB-B5BD-4FAC-9F93-DF891C8A3612}" dt="2019-09-23T16:51:09.178" v="692" actId="26606"/>
          <ac:picMkLst>
            <pc:docMk/>
            <pc:sldMk cId="320827951" sldId="257"/>
            <ac:picMk id="84" creationId="{E228037F-2EF2-4A1A-8D1D-D08F2C98AD63}"/>
          </ac:picMkLst>
        </pc:picChg>
        <pc:picChg chg="add del">
          <ac:chgData name="George Ehrhorn" userId="3229dda4-f33d-4e11-9004-dd2f638c1b11" providerId="ADAL" clId="{598E28CB-B5BD-4FAC-9F93-DF891C8A3612}" dt="2019-09-23T16:51:09.178" v="692" actId="26606"/>
          <ac:picMkLst>
            <pc:docMk/>
            <pc:sldMk cId="320827951" sldId="257"/>
            <ac:picMk id="90" creationId="{FFF756FE-278B-4106-BB2E-DB87CF02DFB5}"/>
          </ac:picMkLst>
        </pc:picChg>
        <pc:picChg chg="add del">
          <ac:chgData name="George Ehrhorn" userId="3229dda4-f33d-4e11-9004-dd2f638c1b11" providerId="ADAL" clId="{598E28CB-B5BD-4FAC-9F93-DF891C8A3612}" dt="2019-09-23T16:51:10.655" v="694" actId="26606"/>
          <ac:picMkLst>
            <pc:docMk/>
            <pc:sldMk cId="320827951" sldId="257"/>
            <ac:picMk id="97" creationId="{18B7ED37-7ABB-42DD-AB26-3F9028261B99}"/>
          </ac:picMkLst>
        </pc:picChg>
        <pc:picChg chg="add del">
          <ac:chgData name="George Ehrhorn" userId="3229dda4-f33d-4e11-9004-dd2f638c1b11" providerId="ADAL" clId="{598E28CB-B5BD-4FAC-9F93-DF891C8A3612}" dt="2019-09-23T16:51:20.653" v="696" actId="26606"/>
          <ac:picMkLst>
            <pc:docMk/>
            <pc:sldMk cId="320827951" sldId="257"/>
            <ac:picMk id="100" creationId="{95756E8F-499C-4533-BBE8-309C3E8D985C}"/>
          </ac:picMkLst>
        </pc:picChg>
        <pc:picChg chg="add del">
          <ac:chgData name="George Ehrhorn" userId="3229dda4-f33d-4e11-9004-dd2f638c1b11" providerId="ADAL" clId="{598E28CB-B5BD-4FAC-9F93-DF891C8A3612}" dt="2019-09-23T16:51:20.653" v="696" actId="26606"/>
          <ac:picMkLst>
            <pc:docMk/>
            <pc:sldMk cId="320827951" sldId="257"/>
            <ac:picMk id="103" creationId="{306E3F32-3C1A-4B6E-AF26-8A15A788560F}"/>
          </ac:picMkLst>
        </pc:picChg>
        <pc:picChg chg="add">
          <ac:chgData name="George Ehrhorn" userId="3229dda4-f33d-4e11-9004-dd2f638c1b11" providerId="ADAL" clId="{598E28CB-B5BD-4FAC-9F93-DF891C8A3612}" dt="2019-09-23T16:51:20.708" v="697" actId="26606"/>
          <ac:picMkLst>
            <pc:docMk/>
            <pc:sldMk cId="320827951" sldId="257"/>
            <ac:picMk id="106" creationId="{E228037F-2EF2-4A1A-8D1D-D08F2C98AD63}"/>
          </ac:picMkLst>
        </pc:picChg>
        <pc:picChg chg="add">
          <ac:chgData name="George Ehrhorn" userId="3229dda4-f33d-4e11-9004-dd2f638c1b11" providerId="ADAL" clId="{598E28CB-B5BD-4FAC-9F93-DF891C8A3612}" dt="2019-09-23T16:51:20.708" v="697" actId="26606"/>
          <ac:picMkLst>
            <pc:docMk/>
            <pc:sldMk cId="320827951" sldId="257"/>
            <ac:picMk id="109" creationId="{FFF756FE-278B-4106-BB2E-DB87CF02DFB5}"/>
          </ac:picMkLst>
        </pc:picChg>
        <pc:picChg chg="add del mod ord">
          <ac:chgData name="George Ehrhorn" userId="3229dda4-f33d-4e11-9004-dd2f638c1b11" providerId="ADAL" clId="{598E28CB-B5BD-4FAC-9F93-DF891C8A3612}" dt="2019-09-23T16:51:04.209" v="689" actId="478"/>
          <ac:picMkLst>
            <pc:docMk/>
            <pc:sldMk cId="320827951" sldId="257"/>
            <ac:picMk id="1026" creationId="{22B6FF7C-1E1C-4852-8AF7-9AE2F8A4E410}"/>
          </ac:picMkLst>
        </pc:picChg>
      </pc:sldChg>
      <pc:sldChg chg="modSp add">
        <pc:chgData name="George Ehrhorn" userId="3229dda4-f33d-4e11-9004-dd2f638c1b11" providerId="ADAL" clId="{598E28CB-B5BD-4FAC-9F93-DF891C8A3612}" dt="2019-09-23T16:45:06.684" v="121" actId="5793"/>
        <pc:sldMkLst>
          <pc:docMk/>
          <pc:sldMk cId="1887687852" sldId="258"/>
        </pc:sldMkLst>
        <pc:spChg chg="mod">
          <ac:chgData name="George Ehrhorn" userId="3229dda4-f33d-4e11-9004-dd2f638c1b11" providerId="ADAL" clId="{598E28CB-B5BD-4FAC-9F93-DF891C8A3612}" dt="2019-09-23T16:45:06.684" v="121" actId="5793"/>
          <ac:spMkLst>
            <pc:docMk/>
            <pc:sldMk cId="1887687852" sldId="258"/>
            <ac:spMk id="3" creationId="{3F9698F2-7886-45BA-BB36-7048F29AE7D1}"/>
          </ac:spMkLst>
        </pc:spChg>
      </pc:sldChg>
      <pc:sldChg chg="addSp delSp modSp add mod setBg">
        <pc:chgData name="George Ehrhorn" userId="3229dda4-f33d-4e11-9004-dd2f638c1b11" providerId="ADAL" clId="{598E28CB-B5BD-4FAC-9F93-DF891C8A3612}" dt="2019-09-23T16:45:51.529" v="172" actId="20577"/>
        <pc:sldMkLst>
          <pc:docMk/>
          <pc:sldMk cId="123986275" sldId="259"/>
        </pc:sldMkLst>
        <pc:spChg chg="mod">
          <ac:chgData name="George Ehrhorn" userId="3229dda4-f33d-4e11-9004-dd2f638c1b11" providerId="ADAL" clId="{598E28CB-B5BD-4FAC-9F93-DF891C8A3612}" dt="2019-09-23T16:45:43.297" v="137" actId="26606"/>
          <ac:spMkLst>
            <pc:docMk/>
            <pc:sldMk cId="123986275" sldId="259"/>
            <ac:spMk id="2" creationId="{CA7C9172-1D6A-4F89-AF7F-F48E1DA01162}"/>
          </ac:spMkLst>
        </pc:spChg>
        <pc:spChg chg="mod">
          <ac:chgData name="George Ehrhorn" userId="3229dda4-f33d-4e11-9004-dd2f638c1b11" providerId="ADAL" clId="{598E28CB-B5BD-4FAC-9F93-DF891C8A3612}" dt="2019-09-23T16:45:51.529" v="172" actId="20577"/>
          <ac:spMkLst>
            <pc:docMk/>
            <pc:sldMk cId="123986275" sldId="259"/>
            <ac:spMk id="3" creationId="{742BC766-D83E-4481-A43C-E65E23B1D2F8}"/>
          </ac:spMkLst>
        </pc:spChg>
        <pc:spChg chg="add del">
          <ac:chgData name="George Ehrhorn" userId="3229dda4-f33d-4e11-9004-dd2f638c1b11" providerId="ADAL" clId="{598E28CB-B5BD-4FAC-9F93-DF891C8A3612}" dt="2019-09-23T16:45:41.857" v="134" actId="26606"/>
          <ac:spMkLst>
            <pc:docMk/>
            <pc:sldMk cId="123986275" sldId="259"/>
            <ac:spMk id="9" creationId="{A1698906-F123-49CB-B633-247AC48701BD}"/>
          </ac:spMkLst>
        </pc:spChg>
        <pc:spChg chg="add del">
          <ac:chgData name="George Ehrhorn" userId="3229dda4-f33d-4e11-9004-dd2f638c1b11" providerId="ADAL" clId="{598E28CB-B5BD-4FAC-9F93-DF891C8A3612}" dt="2019-09-23T16:45:41.857" v="134" actId="26606"/>
          <ac:spMkLst>
            <pc:docMk/>
            <pc:sldMk cId="123986275" sldId="259"/>
            <ac:spMk id="13" creationId="{5D86D9DA-31E3-48ED-9F77-2D8B649BD4E0}"/>
          </ac:spMkLst>
        </pc:spChg>
        <pc:spChg chg="add del">
          <ac:chgData name="George Ehrhorn" userId="3229dda4-f33d-4e11-9004-dd2f638c1b11" providerId="ADAL" clId="{598E28CB-B5BD-4FAC-9F93-DF891C8A3612}" dt="2019-09-23T16:45:41.857" v="134" actId="26606"/>
          <ac:spMkLst>
            <pc:docMk/>
            <pc:sldMk cId="123986275" sldId="259"/>
            <ac:spMk id="15" creationId="{04C6B320-AA89-4C19-89F7-71D46B26BA6B}"/>
          </ac:spMkLst>
        </pc:spChg>
        <pc:spChg chg="add del">
          <ac:chgData name="George Ehrhorn" userId="3229dda4-f33d-4e11-9004-dd2f638c1b11" providerId="ADAL" clId="{598E28CB-B5BD-4FAC-9F93-DF891C8A3612}" dt="2019-09-23T16:45:41.857" v="134" actId="26606"/>
          <ac:spMkLst>
            <pc:docMk/>
            <pc:sldMk cId="123986275" sldId="259"/>
            <ac:spMk id="19" creationId="{645EE119-0AC6-45BA-AE5E-A86AFE1C74C0}"/>
          </ac:spMkLst>
        </pc:spChg>
        <pc:spChg chg="add del">
          <ac:chgData name="George Ehrhorn" userId="3229dda4-f33d-4e11-9004-dd2f638c1b11" providerId="ADAL" clId="{598E28CB-B5BD-4FAC-9F93-DF891C8A3612}" dt="2019-09-23T16:45:43.244" v="136" actId="26606"/>
          <ac:spMkLst>
            <pc:docMk/>
            <pc:sldMk cId="123986275" sldId="259"/>
            <ac:spMk id="23" creationId="{C2E52CAC-158C-4DC7-AA1C-F582FFF73C60}"/>
          </ac:spMkLst>
        </pc:spChg>
        <pc:spChg chg="add">
          <ac:chgData name="George Ehrhorn" userId="3229dda4-f33d-4e11-9004-dd2f638c1b11" providerId="ADAL" clId="{598E28CB-B5BD-4FAC-9F93-DF891C8A3612}" dt="2019-09-23T16:45:43.297" v="137" actId="26606"/>
          <ac:spMkLst>
            <pc:docMk/>
            <pc:sldMk cId="123986275" sldId="259"/>
            <ac:spMk id="26" creationId="{1395ACAC-577D-4FAD-955D-280C3D104ADF}"/>
          </ac:spMkLst>
        </pc:spChg>
        <pc:spChg chg="add">
          <ac:chgData name="George Ehrhorn" userId="3229dda4-f33d-4e11-9004-dd2f638c1b11" providerId="ADAL" clId="{598E28CB-B5BD-4FAC-9F93-DF891C8A3612}" dt="2019-09-23T16:45:43.297" v="137" actId="26606"/>
          <ac:spMkLst>
            <pc:docMk/>
            <pc:sldMk cId="123986275" sldId="259"/>
            <ac:spMk id="28" creationId="{0AB11C2E-6CA2-4822-BF14-C1C9A6BC6CAA}"/>
          </ac:spMkLst>
        </pc:spChg>
        <pc:spChg chg="add">
          <ac:chgData name="George Ehrhorn" userId="3229dda4-f33d-4e11-9004-dd2f638c1b11" providerId="ADAL" clId="{598E28CB-B5BD-4FAC-9F93-DF891C8A3612}" dt="2019-09-23T16:45:43.297" v="137" actId="26606"/>
          <ac:spMkLst>
            <pc:docMk/>
            <pc:sldMk cId="123986275" sldId="259"/>
            <ac:spMk id="29" creationId="{38B3A2B2-7BBB-4E52-8C30-BE2A6F346B37}"/>
          </ac:spMkLst>
        </pc:spChg>
        <pc:spChg chg="add">
          <ac:chgData name="George Ehrhorn" userId="3229dda4-f33d-4e11-9004-dd2f638c1b11" providerId="ADAL" clId="{598E28CB-B5BD-4FAC-9F93-DF891C8A3612}" dt="2019-09-23T16:45:43.297" v="137" actId="26606"/>
          <ac:spMkLst>
            <pc:docMk/>
            <pc:sldMk cId="123986275" sldId="259"/>
            <ac:spMk id="31" creationId="{09D6A950-3339-40EB-8972-64F44542D3FF}"/>
          </ac:spMkLst>
        </pc:spChg>
        <pc:grpChg chg="add del">
          <ac:chgData name="George Ehrhorn" userId="3229dda4-f33d-4e11-9004-dd2f638c1b11" providerId="ADAL" clId="{598E28CB-B5BD-4FAC-9F93-DF891C8A3612}" dt="2019-09-23T16:45:43.244" v="136" actId="26606"/>
          <ac:grpSpMkLst>
            <pc:docMk/>
            <pc:sldMk cId="123986275" sldId="259"/>
            <ac:grpSpMk id="21" creationId="{E7E11A8B-D353-4867-842B-40B7BABC9EED}"/>
          </ac:grpSpMkLst>
        </pc:grpChg>
        <pc:picChg chg="add mod ord">
          <ac:chgData name="George Ehrhorn" userId="3229dda4-f33d-4e11-9004-dd2f638c1b11" providerId="ADAL" clId="{598E28CB-B5BD-4FAC-9F93-DF891C8A3612}" dt="2019-09-23T16:45:43.297" v="137" actId="26606"/>
          <ac:picMkLst>
            <pc:docMk/>
            <pc:sldMk cId="123986275" sldId="259"/>
            <ac:picMk id="4" creationId="{AFA1F4B8-02C6-45F7-B160-32982143D7A7}"/>
          </ac:picMkLst>
        </pc:picChg>
        <pc:picChg chg="add del">
          <ac:chgData name="George Ehrhorn" userId="3229dda4-f33d-4e11-9004-dd2f638c1b11" providerId="ADAL" clId="{598E28CB-B5BD-4FAC-9F93-DF891C8A3612}" dt="2019-09-23T16:45:41.857" v="134" actId="26606"/>
          <ac:picMkLst>
            <pc:docMk/>
            <pc:sldMk cId="123986275" sldId="259"/>
            <ac:picMk id="11" creationId="{12AFB628-1D2A-4F5A-8E9E-2C8E917B59E8}"/>
          </ac:picMkLst>
        </pc:picChg>
        <pc:picChg chg="add del">
          <ac:chgData name="George Ehrhorn" userId="3229dda4-f33d-4e11-9004-dd2f638c1b11" providerId="ADAL" clId="{598E28CB-B5BD-4FAC-9F93-DF891C8A3612}" dt="2019-09-23T16:45:41.857" v="134" actId="26606"/>
          <ac:picMkLst>
            <pc:docMk/>
            <pc:sldMk cId="123986275" sldId="259"/>
            <ac:picMk id="17" creationId="{4AC1383A-2DFB-422E-8FB2-1CABD96DDF9B}"/>
          </ac:picMkLst>
        </pc:picChg>
        <pc:picChg chg="add del">
          <ac:chgData name="George Ehrhorn" userId="3229dda4-f33d-4e11-9004-dd2f638c1b11" providerId="ADAL" clId="{598E28CB-B5BD-4FAC-9F93-DF891C8A3612}" dt="2019-09-23T16:45:43.244" v="136" actId="26606"/>
          <ac:picMkLst>
            <pc:docMk/>
            <pc:sldMk cId="123986275" sldId="259"/>
            <ac:picMk id="24" creationId="{83211ECD-2CC2-43D9-A32B-E8669250EF55}"/>
          </ac:picMkLst>
        </pc:picChg>
        <pc:picChg chg="add">
          <ac:chgData name="George Ehrhorn" userId="3229dda4-f33d-4e11-9004-dd2f638c1b11" providerId="ADAL" clId="{598E28CB-B5BD-4FAC-9F93-DF891C8A3612}" dt="2019-09-23T16:45:43.297" v="137" actId="26606"/>
          <ac:picMkLst>
            <pc:docMk/>
            <pc:sldMk cId="123986275" sldId="259"/>
            <ac:picMk id="27" creationId="{E228037F-2EF2-4A1A-8D1D-D08F2C98AD63}"/>
          </ac:picMkLst>
        </pc:picChg>
        <pc:picChg chg="add">
          <ac:chgData name="George Ehrhorn" userId="3229dda4-f33d-4e11-9004-dd2f638c1b11" providerId="ADAL" clId="{598E28CB-B5BD-4FAC-9F93-DF891C8A3612}" dt="2019-09-23T16:45:43.297" v="137" actId="26606"/>
          <ac:picMkLst>
            <pc:docMk/>
            <pc:sldMk cId="123986275" sldId="259"/>
            <ac:picMk id="30" creationId="{FFF756FE-278B-4106-BB2E-DB87CF02DFB5}"/>
          </ac:picMkLst>
        </pc:picChg>
      </pc:sldChg>
      <pc:sldChg chg="addSp delSp modSp add mod setBg">
        <pc:chgData name="George Ehrhorn" userId="3229dda4-f33d-4e11-9004-dd2f638c1b11" providerId="ADAL" clId="{598E28CB-B5BD-4FAC-9F93-DF891C8A3612}" dt="2019-09-23T16:46:20.524" v="192" actId="27614"/>
        <pc:sldMkLst>
          <pc:docMk/>
          <pc:sldMk cId="1030322911" sldId="260"/>
        </pc:sldMkLst>
        <pc:spChg chg="mod">
          <ac:chgData name="George Ehrhorn" userId="3229dda4-f33d-4e11-9004-dd2f638c1b11" providerId="ADAL" clId="{598E28CB-B5BD-4FAC-9F93-DF891C8A3612}" dt="2019-09-23T16:46:15.164" v="190" actId="26606"/>
          <ac:spMkLst>
            <pc:docMk/>
            <pc:sldMk cId="1030322911" sldId="260"/>
            <ac:spMk id="2" creationId="{98C706CD-23FC-47F5-AFA6-E5C114AAA537}"/>
          </ac:spMkLst>
        </pc:spChg>
        <pc:spChg chg="del">
          <ac:chgData name="George Ehrhorn" userId="3229dda4-f33d-4e11-9004-dd2f638c1b11" providerId="ADAL" clId="{598E28CB-B5BD-4FAC-9F93-DF891C8A3612}" dt="2019-09-23T16:46:08.980" v="174"/>
          <ac:spMkLst>
            <pc:docMk/>
            <pc:sldMk cId="1030322911" sldId="260"/>
            <ac:spMk id="3" creationId="{A0693CDE-AB8A-429F-8EB4-AE379194F10D}"/>
          </ac:spMkLst>
        </pc:spChg>
        <pc:spChg chg="add">
          <ac:chgData name="George Ehrhorn" userId="3229dda4-f33d-4e11-9004-dd2f638c1b11" providerId="ADAL" clId="{598E28CB-B5BD-4FAC-9F93-DF891C8A3612}" dt="2019-09-23T16:46:15.164" v="190" actId="26606"/>
          <ac:spMkLst>
            <pc:docMk/>
            <pc:sldMk cId="1030322911" sldId="260"/>
            <ac:spMk id="8" creationId="{CF0B638B-E30F-462F-BE4E-5231B3B3D7C3}"/>
          </ac:spMkLst>
        </pc:spChg>
        <pc:spChg chg="add">
          <ac:chgData name="George Ehrhorn" userId="3229dda4-f33d-4e11-9004-dd2f638c1b11" providerId="ADAL" clId="{598E28CB-B5BD-4FAC-9F93-DF891C8A3612}" dt="2019-09-23T16:46:15.164" v="190" actId="26606"/>
          <ac:spMkLst>
            <pc:docMk/>
            <pc:sldMk cId="1030322911" sldId="260"/>
            <ac:spMk id="11" creationId="{1395ACAC-577D-4FAD-955D-280C3D104ADF}"/>
          </ac:spMkLst>
        </pc:spChg>
        <pc:spChg chg="add">
          <ac:chgData name="George Ehrhorn" userId="3229dda4-f33d-4e11-9004-dd2f638c1b11" providerId="ADAL" clId="{598E28CB-B5BD-4FAC-9F93-DF891C8A3612}" dt="2019-09-23T16:46:15.164" v="190" actId="26606"/>
          <ac:spMkLst>
            <pc:docMk/>
            <pc:sldMk cId="1030322911" sldId="260"/>
            <ac:spMk id="15" creationId="{0AB11C2E-6CA2-4822-BF14-C1C9A6BC6CAA}"/>
          </ac:spMkLst>
        </pc:spChg>
        <pc:spChg chg="add">
          <ac:chgData name="George Ehrhorn" userId="3229dda4-f33d-4e11-9004-dd2f638c1b11" providerId="ADAL" clId="{598E28CB-B5BD-4FAC-9F93-DF891C8A3612}" dt="2019-09-23T16:46:15.164" v="190" actId="26606"/>
          <ac:spMkLst>
            <pc:docMk/>
            <pc:sldMk cId="1030322911" sldId="260"/>
            <ac:spMk id="17" creationId="{38B3A2B2-7BBB-4E52-8C30-BE2A6F346B37}"/>
          </ac:spMkLst>
        </pc:spChg>
        <pc:spChg chg="add">
          <ac:chgData name="George Ehrhorn" userId="3229dda4-f33d-4e11-9004-dd2f638c1b11" providerId="ADAL" clId="{598E28CB-B5BD-4FAC-9F93-DF891C8A3612}" dt="2019-09-23T16:46:15.164" v="190" actId="26606"/>
          <ac:spMkLst>
            <pc:docMk/>
            <pc:sldMk cId="1030322911" sldId="260"/>
            <ac:spMk id="21" creationId="{09D6A950-3339-40EB-8972-64F44542D3FF}"/>
          </ac:spMkLst>
        </pc:spChg>
        <pc:picChg chg="add mod">
          <ac:chgData name="George Ehrhorn" userId="3229dda4-f33d-4e11-9004-dd2f638c1b11" providerId="ADAL" clId="{598E28CB-B5BD-4FAC-9F93-DF891C8A3612}" dt="2019-09-23T16:46:20.524" v="192" actId="27614"/>
          <ac:picMkLst>
            <pc:docMk/>
            <pc:sldMk cId="1030322911" sldId="260"/>
            <ac:picMk id="4" creationId="{52158F2C-BC96-4DA0-8FAF-05BC11432C30}"/>
          </ac:picMkLst>
        </pc:picChg>
        <pc:picChg chg="add">
          <ac:chgData name="George Ehrhorn" userId="3229dda4-f33d-4e11-9004-dd2f638c1b11" providerId="ADAL" clId="{598E28CB-B5BD-4FAC-9F93-DF891C8A3612}" dt="2019-09-23T16:46:15.164" v="190" actId="26606"/>
          <ac:picMkLst>
            <pc:docMk/>
            <pc:sldMk cId="1030322911" sldId="260"/>
            <ac:picMk id="13" creationId="{E228037F-2EF2-4A1A-8D1D-D08F2C98AD63}"/>
          </ac:picMkLst>
        </pc:picChg>
        <pc:picChg chg="add">
          <ac:chgData name="George Ehrhorn" userId="3229dda4-f33d-4e11-9004-dd2f638c1b11" providerId="ADAL" clId="{598E28CB-B5BD-4FAC-9F93-DF891C8A3612}" dt="2019-09-23T16:46:15.164" v="190" actId="26606"/>
          <ac:picMkLst>
            <pc:docMk/>
            <pc:sldMk cId="1030322911" sldId="260"/>
            <ac:picMk id="19" creationId="{FFF756FE-278B-4106-BB2E-DB87CF02DFB5}"/>
          </ac:picMkLst>
        </pc:picChg>
      </pc:sldChg>
      <pc:sldChg chg="addSp delSp modSp add mod setBg">
        <pc:chgData name="George Ehrhorn" userId="3229dda4-f33d-4e11-9004-dd2f638c1b11" providerId="ADAL" clId="{598E28CB-B5BD-4FAC-9F93-DF891C8A3612}" dt="2019-09-23T16:46:51.367" v="221" actId="27614"/>
        <pc:sldMkLst>
          <pc:docMk/>
          <pc:sldMk cId="4244073570" sldId="261"/>
        </pc:sldMkLst>
        <pc:spChg chg="mod">
          <ac:chgData name="George Ehrhorn" userId="3229dda4-f33d-4e11-9004-dd2f638c1b11" providerId="ADAL" clId="{598E28CB-B5BD-4FAC-9F93-DF891C8A3612}" dt="2019-09-23T16:46:47.497" v="219" actId="26606"/>
          <ac:spMkLst>
            <pc:docMk/>
            <pc:sldMk cId="4244073570" sldId="261"/>
            <ac:spMk id="2" creationId="{1421E11B-A68C-4F57-A741-3833A8E74BAC}"/>
          </ac:spMkLst>
        </pc:spChg>
        <pc:spChg chg="del">
          <ac:chgData name="George Ehrhorn" userId="3229dda4-f33d-4e11-9004-dd2f638c1b11" providerId="ADAL" clId="{598E28CB-B5BD-4FAC-9F93-DF891C8A3612}" dt="2019-09-23T16:46:36.961" v="193"/>
          <ac:spMkLst>
            <pc:docMk/>
            <pc:sldMk cId="4244073570" sldId="261"/>
            <ac:spMk id="3" creationId="{C8C2708A-2A50-4E42-9656-47795D7AF9AF}"/>
          </ac:spMkLst>
        </pc:spChg>
        <pc:spChg chg="add">
          <ac:chgData name="George Ehrhorn" userId="3229dda4-f33d-4e11-9004-dd2f638c1b11" providerId="ADAL" clId="{598E28CB-B5BD-4FAC-9F93-DF891C8A3612}" dt="2019-09-23T16:46:47.497" v="219" actId="26606"/>
          <ac:spMkLst>
            <pc:docMk/>
            <pc:sldMk cId="4244073570" sldId="261"/>
            <ac:spMk id="8" creationId="{D19C4FC9-4127-4898-9EB3-E3FECB0ABC5E}"/>
          </ac:spMkLst>
        </pc:spChg>
        <pc:spChg chg="add">
          <ac:chgData name="George Ehrhorn" userId="3229dda4-f33d-4e11-9004-dd2f638c1b11" providerId="ADAL" clId="{598E28CB-B5BD-4FAC-9F93-DF891C8A3612}" dt="2019-09-23T16:46:47.497" v="219" actId="26606"/>
          <ac:spMkLst>
            <pc:docMk/>
            <pc:sldMk cId="4244073570" sldId="261"/>
            <ac:spMk id="11" creationId="{8DCA3673-CDE4-40C5-9FA8-F89874CFBA73}"/>
          </ac:spMkLst>
        </pc:spChg>
        <pc:spChg chg="add">
          <ac:chgData name="George Ehrhorn" userId="3229dda4-f33d-4e11-9004-dd2f638c1b11" providerId="ADAL" clId="{598E28CB-B5BD-4FAC-9F93-DF891C8A3612}" dt="2019-09-23T16:46:47.497" v="219" actId="26606"/>
          <ac:spMkLst>
            <pc:docMk/>
            <pc:sldMk cId="4244073570" sldId="261"/>
            <ac:spMk id="15" creationId="{0FFFD040-32A9-4D2B-86CA-599D030A4161}"/>
          </ac:spMkLst>
        </pc:spChg>
        <pc:spChg chg="add">
          <ac:chgData name="George Ehrhorn" userId="3229dda4-f33d-4e11-9004-dd2f638c1b11" providerId="ADAL" clId="{598E28CB-B5BD-4FAC-9F93-DF891C8A3612}" dt="2019-09-23T16:46:47.497" v="219" actId="26606"/>
          <ac:spMkLst>
            <pc:docMk/>
            <pc:sldMk cId="4244073570" sldId="261"/>
            <ac:spMk id="17" creationId="{863205CA-B7FF-4C25-A4C8-3BBBCE19D950}"/>
          </ac:spMkLst>
        </pc:spChg>
        <pc:picChg chg="add mod">
          <ac:chgData name="George Ehrhorn" userId="3229dda4-f33d-4e11-9004-dd2f638c1b11" providerId="ADAL" clId="{598E28CB-B5BD-4FAC-9F93-DF891C8A3612}" dt="2019-09-23T16:46:51.367" v="221" actId="27614"/>
          <ac:picMkLst>
            <pc:docMk/>
            <pc:sldMk cId="4244073570" sldId="261"/>
            <ac:picMk id="4" creationId="{B924BF54-1EE0-461F-A251-4EF9394B3EE1}"/>
          </ac:picMkLst>
        </pc:picChg>
        <pc:picChg chg="add">
          <ac:chgData name="George Ehrhorn" userId="3229dda4-f33d-4e11-9004-dd2f638c1b11" providerId="ADAL" clId="{598E28CB-B5BD-4FAC-9F93-DF891C8A3612}" dt="2019-09-23T16:46:47.497" v="219" actId="26606"/>
          <ac:picMkLst>
            <pc:docMk/>
            <pc:sldMk cId="4244073570" sldId="261"/>
            <ac:picMk id="13" creationId="{95756E8F-499C-4533-BBE8-309C3E8D985C}"/>
          </ac:picMkLst>
        </pc:picChg>
        <pc:picChg chg="add">
          <ac:chgData name="George Ehrhorn" userId="3229dda4-f33d-4e11-9004-dd2f638c1b11" providerId="ADAL" clId="{598E28CB-B5BD-4FAC-9F93-DF891C8A3612}" dt="2019-09-23T16:46:47.497" v="219" actId="26606"/>
          <ac:picMkLst>
            <pc:docMk/>
            <pc:sldMk cId="4244073570" sldId="261"/>
            <ac:picMk id="19" creationId="{306E3F32-3C1A-4B6E-AF26-8A15A788560F}"/>
          </ac:picMkLst>
        </pc:picChg>
      </pc:sldChg>
      <pc:sldChg chg="modSp add">
        <pc:chgData name="George Ehrhorn" userId="3229dda4-f33d-4e11-9004-dd2f638c1b11" providerId="ADAL" clId="{598E28CB-B5BD-4FAC-9F93-DF891C8A3612}" dt="2019-09-23T16:47:21.646" v="378" actId="20577"/>
        <pc:sldMkLst>
          <pc:docMk/>
          <pc:sldMk cId="4283242782" sldId="262"/>
        </pc:sldMkLst>
        <pc:spChg chg="mod">
          <ac:chgData name="George Ehrhorn" userId="3229dda4-f33d-4e11-9004-dd2f638c1b11" providerId="ADAL" clId="{598E28CB-B5BD-4FAC-9F93-DF891C8A3612}" dt="2019-09-23T16:46:57.011" v="240" actId="20577"/>
          <ac:spMkLst>
            <pc:docMk/>
            <pc:sldMk cId="4283242782" sldId="262"/>
            <ac:spMk id="2" creationId="{102975B2-4383-4D01-97E1-857711E9CE27}"/>
          </ac:spMkLst>
        </pc:spChg>
        <pc:spChg chg="mod">
          <ac:chgData name="George Ehrhorn" userId="3229dda4-f33d-4e11-9004-dd2f638c1b11" providerId="ADAL" clId="{598E28CB-B5BD-4FAC-9F93-DF891C8A3612}" dt="2019-09-23T16:47:21.646" v="378" actId="20577"/>
          <ac:spMkLst>
            <pc:docMk/>
            <pc:sldMk cId="4283242782" sldId="262"/>
            <ac:spMk id="3" creationId="{665CE69B-CFF6-459B-B380-6DE42E545B4D}"/>
          </ac:spMkLst>
        </pc:spChg>
      </pc:sldChg>
      <pc:sldChg chg="modSp add">
        <pc:chgData name="George Ehrhorn" userId="3229dda4-f33d-4e11-9004-dd2f638c1b11" providerId="ADAL" clId="{598E28CB-B5BD-4FAC-9F93-DF891C8A3612}" dt="2019-09-23T16:47:57.847" v="491" actId="20577"/>
        <pc:sldMkLst>
          <pc:docMk/>
          <pc:sldMk cId="3097739953" sldId="263"/>
        </pc:sldMkLst>
        <pc:spChg chg="mod">
          <ac:chgData name="George Ehrhorn" userId="3229dda4-f33d-4e11-9004-dd2f638c1b11" providerId="ADAL" clId="{598E28CB-B5BD-4FAC-9F93-DF891C8A3612}" dt="2019-09-23T16:47:27.880" v="390" actId="20577"/>
          <ac:spMkLst>
            <pc:docMk/>
            <pc:sldMk cId="3097739953" sldId="263"/>
            <ac:spMk id="2" creationId="{CB28A4B2-DFF5-4D34-8607-2250053E60B0}"/>
          </ac:spMkLst>
        </pc:spChg>
        <pc:spChg chg="mod">
          <ac:chgData name="George Ehrhorn" userId="3229dda4-f33d-4e11-9004-dd2f638c1b11" providerId="ADAL" clId="{598E28CB-B5BD-4FAC-9F93-DF891C8A3612}" dt="2019-09-23T16:47:57.847" v="491" actId="20577"/>
          <ac:spMkLst>
            <pc:docMk/>
            <pc:sldMk cId="3097739953" sldId="263"/>
            <ac:spMk id="3" creationId="{C959C417-C7B9-4BEB-BC2A-717F4FB72592}"/>
          </ac:spMkLst>
        </pc:spChg>
      </pc:sldChg>
      <pc:sldChg chg="addSp delSp modSp add">
        <pc:chgData name="George Ehrhorn" userId="3229dda4-f33d-4e11-9004-dd2f638c1b11" providerId="ADAL" clId="{598E28CB-B5BD-4FAC-9F93-DF891C8A3612}" dt="2019-09-23T16:48:23.153" v="499"/>
        <pc:sldMkLst>
          <pc:docMk/>
          <pc:sldMk cId="649699874" sldId="264"/>
        </pc:sldMkLst>
        <pc:spChg chg="mod">
          <ac:chgData name="George Ehrhorn" userId="3229dda4-f33d-4e11-9004-dd2f638c1b11" providerId="ADAL" clId="{598E28CB-B5BD-4FAC-9F93-DF891C8A3612}" dt="2019-09-23T16:48:10.966" v="498" actId="20577"/>
          <ac:spMkLst>
            <pc:docMk/>
            <pc:sldMk cId="649699874" sldId="264"/>
            <ac:spMk id="2" creationId="{F746E7AB-D8C6-406F-B1D7-2A3C8DE19151}"/>
          </ac:spMkLst>
        </pc:spChg>
        <pc:spChg chg="del">
          <ac:chgData name="George Ehrhorn" userId="3229dda4-f33d-4e11-9004-dd2f638c1b11" providerId="ADAL" clId="{598E28CB-B5BD-4FAC-9F93-DF891C8A3612}" dt="2019-09-23T16:48:23.153" v="499"/>
          <ac:spMkLst>
            <pc:docMk/>
            <pc:sldMk cId="649699874" sldId="264"/>
            <ac:spMk id="3" creationId="{428949F3-176B-4943-94AB-C3F05A2FBEC7}"/>
          </ac:spMkLst>
        </pc:spChg>
        <pc:picChg chg="add mod">
          <ac:chgData name="George Ehrhorn" userId="3229dda4-f33d-4e11-9004-dd2f638c1b11" providerId="ADAL" clId="{598E28CB-B5BD-4FAC-9F93-DF891C8A3612}" dt="2019-09-23T16:48:23.153" v="499"/>
          <ac:picMkLst>
            <pc:docMk/>
            <pc:sldMk cId="649699874" sldId="264"/>
            <ac:picMk id="4" creationId="{12EA335F-F9BB-4D3F-9F4D-31CBF709F225}"/>
          </ac:picMkLst>
        </pc:picChg>
      </pc:sldChg>
      <pc:sldChg chg="addSp delSp modSp add">
        <pc:chgData name="George Ehrhorn" userId="3229dda4-f33d-4e11-9004-dd2f638c1b11" providerId="ADAL" clId="{598E28CB-B5BD-4FAC-9F93-DF891C8A3612}" dt="2019-09-23T16:48:54.062" v="509" actId="20577"/>
        <pc:sldMkLst>
          <pc:docMk/>
          <pc:sldMk cId="1698959569" sldId="265"/>
        </pc:sldMkLst>
        <pc:spChg chg="mod">
          <ac:chgData name="George Ehrhorn" userId="3229dda4-f33d-4e11-9004-dd2f638c1b11" providerId="ADAL" clId="{598E28CB-B5BD-4FAC-9F93-DF891C8A3612}" dt="2019-09-23T16:48:54.062" v="509" actId="20577"/>
          <ac:spMkLst>
            <pc:docMk/>
            <pc:sldMk cId="1698959569" sldId="265"/>
            <ac:spMk id="2" creationId="{F59162E1-FB74-4A82-8E57-C9374B64028C}"/>
          </ac:spMkLst>
        </pc:spChg>
        <pc:spChg chg="del">
          <ac:chgData name="George Ehrhorn" userId="3229dda4-f33d-4e11-9004-dd2f638c1b11" providerId="ADAL" clId="{598E28CB-B5BD-4FAC-9F93-DF891C8A3612}" dt="2019-09-23T16:48:50.490" v="501"/>
          <ac:spMkLst>
            <pc:docMk/>
            <pc:sldMk cId="1698959569" sldId="265"/>
            <ac:spMk id="3" creationId="{61AD7A50-55A4-4462-ABF3-8A784724E7BF}"/>
          </ac:spMkLst>
        </pc:spChg>
        <pc:picChg chg="add mod">
          <ac:chgData name="George Ehrhorn" userId="3229dda4-f33d-4e11-9004-dd2f638c1b11" providerId="ADAL" clId="{598E28CB-B5BD-4FAC-9F93-DF891C8A3612}" dt="2019-09-23T16:48:50.490" v="501"/>
          <ac:picMkLst>
            <pc:docMk/>
            <pc:sldMk cId="1698959569" sldId="265"/>
            <ac:picMk id="4" creationId="{E5853C17-3873-4518-8B27-FFB5B7A72DA5}"/>
          </ac:picMkLst>
        </pc:picChg>
      </pc:sldChg>
      <pc:sldChg chg="addSp delSp modSp add">
        <pc:chgData name="George Ehrhorn" userId="3229dda4-f33d-4e11-9004-dd2f638c1b11" providerId="ADAL" clId="{598E28CB-B5BD-4FAC-9F93-DF891C8A3612}" dt="2019-09-23T16:49:17.931" v="523"/>
        <pc:sldMkLst>
          <pc:docMk/>
          <pc:sldMk cId="4263092497" sldId="266"/>
        </pc:sldMkLst>
        <pc:spChg chg="mod">
          <ac:chgData name="George Ehrhorn" userId="3229dda4-f33d-4e11-9004-dd2f638c1b11" providerId="ADAL" clId="{598E28CB-B5BD-4FAC-9F93-DF891C8A3612}" dt="2019-09-23T16:49:01.188" v="522" actId="20577"/>
          <ac:spMkLst>
            <pc:docMk/>
            <pc:sldMk cId="4263092497" sldId="266"/>
            <ac:spMk id="2" creationId="{3B35D5E1-FA4E-45D9-9764-005899A7F162}"/>
          </ac:spMkLst>
        </pc:spChg>
        <pc:spChg chg="del">
          <ac:chgData name="George Ehrhorn" userId="3229dda4-f33d-4e11-9004-dd2f638c1b11" providerId="ADAL" clId="{598E28CB-B5BD-4FAC-9F93-DF891C8A3612}" dt="2019-09-23T16:49:17.931" v="523"/>
          <ac:spMkLst>
            <pc:docMk/>
            <pc:sldMk cId="4263092497" sldId="266"/>
            <ac:spMk id="3" creationId="{B515834F-4465-4F54-BBB4-4841EACB065B}"/>
          </ac:spMkLst>
        </pc:spChg>
        <pc:picChg chg="add mod">
          <ac:chgData name="George Ehrhorn" userId="3229dda4-f33d-4e11-9004-dd2f638c1b11" providerId="ADAL" clId="{598E28CB-B5BD-4FAC-9F93-DF891C8A3612}" dt="2019-09-23T16:49:17.931" v="523"/>
          <ac:picMkLst>
            <pc:docMk/>
            <pc:sldMk cId="4263092497" sldId="266"/>
            <ac:picMk id="4" creationId="{7739031B-8128-4659-A47B-803F3410F476}"/>
          </ac:picMkLst>
        </pc:picChg>
      </pc:sldChg>
      <pc:sldChg chg="addSp modSp add mod setBg">
        <pc:chgData name="George Ehrhorn" userId="3229dda4-f33d-4e11-9004-dd2f638c1b11" providerId="ADAL" clId="{598E28CB-B5BD-4FAC-9F93-DF891C8A3612}" dt="2019-09-23T16:50:35.477" v="668" actId="27614"/>
        <pc:sldMkLst>
          <pc:docMk/>
          <pc:sldMk cId="432944830" sldId="267"/>
        </pc:sldMkLst>
        <pc:spChg chg="mod">
          <ac:chgData name="George Ehrhorn" userId="3229dda4-f33d-4e11-9004-dd2f638c1b11" providerId="ADAL" clId="{598E28CB-B5BD-4FAC-9F93-DF891C8A3612}" dt="2019-09-23T16:50:29.489" v="667" actId="26606"/>
          <ac:spMkLst>
            <pc:docMk/>
            <pc:sldMk cId="432944830" sldId="267"/>
            <ac:spMk id="2" creationId="{EBA59055-2853-4269-88C5-20FDB3A5334E}"/>
          </ac:spMkLst>
        </pc:spChg>
        <pc:spChg chg="mod">
          <ac:chgData name="George Ehrhorn" userId="3229dda4-f33d-4e11-9004-dd2f638c1b11" providerId="ADAL" clId="{598E28CB-B5BD-4FAC-9F93-DF891C8A3612}" dt="2019-09-23T16:50:29.489" v="667" actId="26606"/>
          <ac:spMkLst>
            <pc:docMk/>
            <pc:sldMk cId="432944830" sldId="267"/>
            <ac:spMk id="3" creationId="{7305FF75-971C-4A2E-8BD6-AD6B42BB6FBC}"/>
          </ac:spMkLst>
        </pc:spChg>
        <pc:picChg chg="add mod">
          <ac:chgData name="George Ehrhorn" userId="3229dda4-f33d-4e11-9004-dd2f638c1b11" providerId="ADAL" clId="{598E28CB-B5BD-4FAC-9F93-DF891C8A3612}" dt="2019-09-23T16:50:35.477" v="668" actId="27614"/>
          <ac:picMkLst>
            <pc:docMk/>
            <pc:sldMk cId="432944830" sldId="267"/>
            <ac:picMk id="4" creationId="{5DBF8565-993B-4193-A6F6-C03062F0A7EA}"/>
          </ac:picMkLst>
        </pc:picChg>
      </pc:sldChg>
      <pc:sldChg chg="modSp add">
        <pc:chgData name="George Ehrhorn" userId="3229dda4-f33d-4e11-9004-dd2f638c1b11" providerId="ADAL" clId="{598E28CB-B5BD-4FAC-9F93-DF891C8A3612}" dt="2019-09-24T12:03:04.365" v="826" actId="20577"/>
        <pc:sldMkLst>
          <pc:docMk/>
          <pc:sldMk cId="527478641" sldId="268"/>
        </pc:sldMkLst>
        <pc:spChg chg="mod">
          <ac:chgData name="George Ehrhorn" userId="3229dda4-f33d-4e11-9004-dd2f638c1b11" providerId="ADAL" clId="{598E28CB-B5BD-4FAC-9F93-DF891C8A3612}" dt="2019-09-24T12:02:22.682" v="767" actId="20577"/>
          <ac:spMkLst>
            <pc:docMk/>
            <pc:sldMk cId="527478641" sldId="268"/>
            <ac:spMk id="2" creationId="{1FF3DCB0-0F54-46A3-A0F2-BAF7446B51E9}"/>
          </ac:spMkLst>
        </pc:spChg>
        <pc:spChg chg="mod">
          <ac:chgData name="George Ehrhorn" userId="3229dda4-f33d-4e11-9004-dd2f638c1b11" providerId="ADAL" clId="{598E28CB-B5BD-4FAC-9F93-DF891C8A3612}" dt="2019-09-24T12:03:04.365" v="826" actId="20577"/>
          <ac:spMkLst>
            <pc:docMk/>
            <pc:sldMk cId="527478641" sldId="268"/>
            <ac:spMk id="3" creationId="{7B196A08-1C4E-4584-986F-DF069B6332A5}"/>
          </ac:spMkLst>
        </pc:spChg>
      </pc:sldChg>
      <pc:sldChg chg="modSp add">
        <pc:chgData name="George Ehrhorn" userId="3229dda4-f33d-4e11-9004-dd2f638c1b11" providerId="ADAL" clId="{598E28CB-B5BD-4FAC-9F93-DF891C8A3612}" dt="2019-09-24T12:03:36.755" v="871" actId="20577"/>
        <pc:sldMkLst>
          <pc:docMk/>
          <pc:sldMk cId="1963106811" sldId="269"/>
        </pc:sldMkLst>
        <pc:spChg chg="mod">
          <ac:chgData name="George Ehrhorn" userId="3229dda4-f33d-4e11-9004-dd2f638c1b11" providerId="ADAL" clId="{598E28CB-B5BD-4FAC-9F93-DF891C8A3612}" dt="2019-09-24T12:03:26.345" v="834" actId="20577"/>
          <ac:spMkLst>
            <pc:docMk/>
            <pc:sldMk cId="1963106811" sldId="269"/>
            <ac:spMk id="2" creationId="{F01EB800-691C-4C60-98C0-6033B5D6A4FD}"/>
          </ac:spMkLst>
        </pc:spChg>
        <pc:spChg chg="mod">
          <ac:chgData name="George Ehrhorn" userId="3229dda4-f33d-4e11-9004-dd2f638c1b11" providerId="ADAL" clId="{598E28CB-B5BD-4FAC-9F93-DF891C8A3612}" dt="2019-09-24T12:03:36.755" v="871" actId="20577"/>
          <ac:spMkLst>
            <pc:docMk/>
            <pc:sldMk cId="1963106811" sldId="269"/>
            <ac:spMk id="3" creationId="{926B38A6-0C8C-4A35-8339-CA0B2FAD875D}"/>
          </ac:spMkLst>
        </pc:spChg>
      </pc:sldChg>
      <pc:sldChg chg="modSp add">
        <pc:chgData name="George Ehrhorn" userId="3229dda4-f33d-4e11-9004-dd2f638c1b11" providerId="ADAL" clId="{598E28CB-B5BD-4FAC-9F93-DF891C8A3612}" dt="2019-09-24T12:08:15.215" v="1212" actId="20577"/>
        <pc:sldMkLst>
          <pc:docMk/>
          <pc:sldMk cId="3179820494" sldId="270"/>
        </pc:sldMkLst>
        <pc:spChg chg="mod">
          <ac:chgData name="George Ehrhorn" userId="3229dda4-f33d-4e11-9004-dd2f638c1b11" providerId="ADAL" clId="{598E28CB-B5BD-4FAC-9F93-DF891C8A3612}" dt="2019-09-24T12:07:22.774" v="1107" actId="20577"/>
          <ac:spMkLst>
            <pc:docMk/>
            <pc:sldMk cId="3179820494" sldId="270"/>
            <ac:spMk id="2" creationId="{A1BD5789-4AF7-4796-97C0-936011DE7BD2}"/>
          </ac:spMkLst>
        </pc:spChg>
        <pc:spChg chg="mod">
          <ac:chgData name="George Ehrhorn" userId="3229dda4-f33d-4e11-9004-dd2f638c1b11" providerId="ADAL" clId="{598E28CB-B5BD-4FAC-9F93-DF891C8A3612}" dt="2019-09-24T12:08:15.215" v="1212" actId="20577"/>
          <ac:spMkLst>
            <pc:docMk/>
            <pc:sldMk cId="3179820494" sldId="270"/>
            <ac:spMk id="3" creationId="{183EA2F7-52D7-450C-8831-162F0E8E34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E223-AF33-4102-BFA3-2CE0FB778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AE145-7E9C-439F-B086-D84A8C3F0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2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D5E1-FA4E-45D9-9764-005899A7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39031B-8128-4659-A47B-803F3410F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273" y="3369362"/>
            <a:ext cx="540142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9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9055-2853-4269-88C5-20FDB3A5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Stylesheet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FF75-971C-4A2E-8BD6-AD6B42BB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/>
              <a:t>Selectors and declarations</a:t>
            </a:r>
          </a:p>
          <a:p>
            <a:r>
              <a:rPr lang="en-US" sz="2000"/>
              <a:t>Declarations always end with semicolos</a:t>
            </a:r>
          </a:p>
          <a:p>
            <a:r>
              <a:rPr lang="en-US" sz="2000"/>
              <a:t>Blocks are surrounded with burly braces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BF8565-993B-4193-A6F6-C03062F0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463" y="3859046"/>
            <a:ext cx="2656718" cy="55437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294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81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83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07" name="Rectangle 85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87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FBFAD-B792-4B0E-8534-DA68115F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The CSS Box Model</a:t>
            </a:r>
          </a:p>
        </p:txBody>
      </p:sp>
      <p:pic>
        <p:nvPicPr>
          <p:cNvPr id="109" name="Picture 89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2B7D-156C-4379-8ADA-51CA4086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This helps remind you of where things go</a:t>
            </a:r>
          </a:p>
          <a:p>
            <a:r>
              <a:rPr lang="en-US" sz="1400" dirty="0"/>
              <a:t>“Outline” can be drawn around the border.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0" name="Rectangle 91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26DF0-4418-4673-94BC-C9854502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2560103"/>
            <a:ext cx="5629268" cy="17310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082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DCB0-0F54-46A3-A0F2-BAF7446B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6A08-1C4E-4584-986F-DF069B63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  <a:p>
            <a:r>
              <a:rPr lang="en-US" dirty="0"/>
              <a:t>Text-align</a:t>
            </a:r>
          </a:p>
          <a:p>
            <a:r>
              <a:rPr lang="en-US" dirty="0"/>
              <a:t>Fonts</a:t>
            </a:r>
          </a:p>
          <a:p>
            <a:pPr lvl="1"/>
            <a:r>
              <a:rPr lang="en-US" dirty="0"/>
              <a:t>Generic</a:t>
            </a:r>
          </a:p>
          <a:p>
            <a:pPr lvl="1"/>
            <a:r>
              <a:rPr lang="en-US" dirty="0"/>
              <a:t>Font-family</a:t>
            </a:r>
          </a:p>
          <a:p>
            <a:pPr lvl="1"/>
            <a:r>
              <a:rPr lang="en-US" dirty="0"/>
              <a:t>Fallback</a:t>
            </a:r>
          </a:p>
        </p:txBody>
      </p:sp>
    </p:spTree>
    <p:extLst>
      <p:ext uri="{BB962C8B-B14F-4D97-AF65-F5344CB8AC3E}">
        <p14:creationId xmlns:p14="http://schemas.microsoft.com/office/powerpoint/2010/main" val="52747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B800-691C-4C60-98C0-6033B5D6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38A6-0C8C-4A35-8339-CA0B2FAD8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A:link</a:t>
            </a:r>
          </a:p>
          <a:p>
            <a:r>
              <a:rPr lang="en-US" dirty="0"/>
              <a:t>A:visited</a:t>
            </a:r>
          </a:p>
          <a:p>
            <a:r>
              <a:rPr lang="en-US" dirty="0"/>
              <a:t>A:hover</a:t>
            </a:r>
          </a:p>
          <a:p>
            <a:r>
              <a:rPr lang="en-US" dirty="0"/>
              <a:t>A:active</a:t>
            </a:r>
          </a:p>
        </p:txBody>
      </p:sp>
    </p:spTree>
    <p:extLst>
      <p:ext uri="{BB962C8B-B14F-4D97-AF65-F5344CB8AC3E}">
        <p14:creationId xmlns:p14="http://schemas.microsoft.com/office/powerpoint/2010/main" val="1963106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5789-4AF7-4796-97C0-936011DE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“assignment” –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A2F7-52D7-450C-8831-162F0E8E3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VS Code</a:t>
            </a:r>
          </a:p>
          <a:p>
            <a:r>
              <a:rPr lang="en-US" dirty="0"/>
              <a:t>Draft an HTML Document</a:t>
            </a:r>
          </a:p>
          <a:p>
            <a:pPr lvl="1"/>
            <a:r>
              <a:rPr lang="en-US" dirty="0"/>
              <a:t>A title</a:t>
            </a:r>
          </a:p>
          <a:p>
            <a:pPr lvl="1"/>
            <a:r>
              <a:rPr lang="en-US" dirty="0"/>
              <a:t>At least two heading types</a:t>
            </a:r>
          </a:p>
          <a:p>
            <a:pPr lvl="1"/>
            <a:r>
              <a:rPr lang="en-US" dirty="0"/>
              <a:t>2 or more paragraphs</a:t>
            </a:r>
          </a:p>
          <a:p>
            <a:pPr lvl="1"/>
            <a:r>
              <a:rPr lang="en-US" dirty="0"/>
              <a:t>A list or a table</a:t>
            </a:r>
          </a:p>
          <a:p>
            <a:pPr lvl="1"/>
            <a:r>
              <a:rPr lang="en-US" dirty="0"/>
              <a:t>A link</a:t>
            </a:r>
          </a:p>
          <a:p>
            <a:r>
              <a:rPr lang="en-US" dirty="0"/>
              <a:t>Add a stylesheet</a:t>
            </a:r>
          </a:p>
          <a:p>
            <a:pPr lvl="1"/>
            <a:r>
              <a:rPr lang="en-US" dirty="0"/>
              <a:t>Add some elements of color</a:t>
            </a:r>
          </a:p>
          <a:p>
            <a:pPr lvl="1"/>
            <a:r>
              <a:rPr lang="en-US" dirty="0"/>
              <a:t>Add a border around something</a:t>
            </a:r>
          </a:p>
          <a:p>
            <a:pPr lvl="1"/>
            <a:r>
              <a:rPr lang="en-US" dirty="0"/>
              <a:t>Change a font</a:t>
            </a:r>
          </a:p>
          <a:p>
            <a:pPr lvl="1"/>
            <a:r>
              <a:rPr lang="en-US" dirty="0"/>
              <a:t>Do something with alignment, padding, or margins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2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B5B1-4AA9-4D5B-BFF9-6B868174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98F2-7886-45BA-BB36-7048F29AE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is a language that describes the style of an HTML document.</a:t>
            </a:r>
          </a:p>
          <a:p>
            <a:r>
              <a:rPr lang="en-US" dirty="0"/>
              <a:t>CSS describes how HTML elements should be </a:t>
            </a:r>
            <a:r>
              <a:rPr lang="en-US" b="1" u="sng" dirty="0"/>
              <a:t>displayed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8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8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C9172-1D6A-4F89-AF7F-F48E1DA0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No styles</a:t>
            </a:r>
          </a:p>
        </p:txBody>
      </p:sp>
      <p:pic>
        <p:nvPicPr>
          <p:cNvPr id="30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C766-D83E-4481-A43C-E65E23B1D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No style sheet applied</a:t>
            </a: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1F4B8-02C6-45F7-B160-32982143D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828298"/>
            <a:ext cx="5629268" cy="319460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398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706CD-23FC-47F5-AFA6-E5C114AA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Different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0B638B-E30F-462F-BE4E-5231B3B3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158F2C-BC96-4DA0-8FAF-05BC11432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2039396"/>
            <a:ext cx="5629268" cy="277241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3032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1E11B-A68C-4F57-A741-3833A8E7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Different Style (again)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9C4FC9-4127-4898-9EB3-E3FECB0A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24BF54-1EE0-461F-A251-4EF9394B3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446278"/>
            <a:ext cx="6269479" cy="396544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407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75B2-4383-4D01-97E1-857711E9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E69B-CFF6-459B-B380-6DE42E54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Dramatically changed the display of the page</a:t>
            </a:r>
          </a:p>
          <a:p>
            <a:r>
              <a:rPr lang="en-US" dirty="0"/>
              <a:t>The HTML is exactly the same</a:t>
            </a:r>
          </a:p>
          <a:p>
            <a:r>
              <a:rPr lang="en-US" dirty="0"/>
              <a:t>The stylesheet (.CSS) is the only thing that changes</a:t>
            </a:r>
          </a:p>
        </p:txBody>
      </p:sp>
    </p:spTree>
    <p:extLst>
      <p:ext uri="{BB962C8B-B14F-4D97-AF65-F5344CB8AC3E}">
        <p14:creationId xmlns:p14="http://schemas.microsoft.com/office/powerpoint/2010/main" val="428324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A4B2-DFF5-4D34-8607-2250053E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C417-C7B9-4BEB-BC2A-717F4FB72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stylesheets 3 places</a:t>
            </a:r>
          </a:p>
          <a:p>
            <a:pPr lvl="1"/>
            <a:r>
              <a:rPr lang="en-US" dirty="0"/>
              <a:t>In-line</a:t>
            </a:r>
          </a:p>
          <a:p>
            <a:pPr lvl="1"/>
            <a:r>
              <a:rPr lang="en-US" dirty="0"/>
              <a:t>Internal</a:t>
            </a:r>
          </a:p>
          <a:p>
            <a:pPr lvl="1"/>
            <a:r>
              <a:rPr lang="en-US" dirty="0"/>
              <a:t>External (we’re going to do it this way)</a:t>
            </a:r>
          </a:p>
        </p:txBody>
      </p:sp>
    </p:spTree>
    <p:extLst>
      <p:ext uri="{BB962C8B-B14F-4D97-AF65-F5344CB8AC3E}">
        <p14:creationId xmlns:p14="http://schemas.microsoft.com/office/powerpoint/2010/main" val="309773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E7AB-D8C6-406F-B1D7-2A3C8DE1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EA335F-F9BB-4D3F-9F4D-31CBF709F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931" y="3283625"/>
            <a:ext cx="619211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9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62E1-FB74-4A82-8E57-C9374B64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853C17-3873-4518-8B27-FFB5B7A72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699" y="2336800"/>
            <a:ext cx="44985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595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DD3538A212EA44957153068E022A6B" ma:contentTypeVersion="10" ma:contentTypeDescription="Create a new document." ma:contentTypeScope="" ma:versionID="2bc4948f364e4544c2e3beae54d2ef72">
  <xsd:schema xmlns:xsd="http://www.w3.org/2001/XMLSchema" xmlns:xs="http://www.w3.org/2001/XMLSchema" xmlns:p="http://schemas.microsoft.com/office/2006/metadata/properties" xmlns:ns3="eff87561-f2c7-4db7-be90-c869aac773bf" xmlns:ns4="f1dd5078-ff0f-463c-b987-0a09d0955685" targetNamespace="http://schemas.microsoft.com/office/2006/metadata/properties" ma:root="true" ma:fieldsID="0c639728137a8f401c203b0a61dd18c8" ns3:_="" ns4:_="">
    <xsd:import namespace="eff87561-f2c7-4db7-be90-c869aac773bf"/>
    <xsd:import namespace="f1dd5078-ff0f-463c-b987-0a09d09556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561-f2c7-4db7-be90-c869aac773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d5078-ff0f-463c-b987-0a09d09556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737764-58D5-407E-B1BE-0166C17281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26210E-27E1-4DB3-BF48-A810C491B2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f87561-f2c7-4db7-be90-c869aac773bf"/>
    <ds:schemaRef ds:uri="f1dd5078-ff0f-463c-b987-0a09d09556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DF5253-EEAF-4A04-8F45-DED5F16B4CBD}">
  <ds:schemaRefs>
    <ds:schemaRef ds:uri="http://purl.org/dc/elements/1.1/"/>
    <ds:schemaRef ds:uri="http://schemas.microsoft.com/office/2006/metadata/properties"/>
    <ds:schemaRef ds:uri="eff87561-f2c7-4db7-be90-c869aac773bf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f1dd5078-ff0f-463c-b987-0a09d095568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200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CSS Basics</vt:lpstr>
      <vt:lpstr>PowerPoint Presentation</vt:lpstr>
      <vt:lpstr>No styles</vt:lpstr>
      <vt:lpstr>Different Style</vt:lpstr>
      <vt:lpstr>Different Style (again)</vt:lpstr>
      <vt:lpstr>Observation</vt:lpstr>
      <vt:lpstr>Stylesheets</vt:lpstr>
      <vt:lpstr>Inline</vt:lpstr>
      <vt:lpstr>Internal</vt:lpstr>
      <vt:lpstr>External</vt:lpstr>
      <vt:lpstr>Stylesheet basics</vt:lpstr>
      <vt:lpstr>The CSS Box Model</vt:lpstr>
      <vt:lpstr>Text</vt:lpstr>
      <vt:lpstr>Links</vt:lpstr>
      <vt:lpstr>In class “assignment” – VS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Basics</dc:title>
  <dc:creator>George Ehrhorn</dc:creator>
  <cp:lastModifiedBy>George Ehrhorn</cp:lastModifiedBy>
  <cp:revision>1</cp:revision>
  <dcterms:created xsi:type="dcterms:W3CDTF">2019-09-23T16:51:20Z</dcterms:created>
  <dcterms:modified xsi:type="dcterms:W3CDTF">2019-09-24T12:08:22Z</dcterms:modified>
</cp:coreProperties>
</file>