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1D7345-DBC2-44F3-B7D0-F5022B145AEC}" v="1" dt="2019-10-08T19:38:56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Ehrhorn" userId="3229dda4-f33d-4e11-9004-dd2f638c1b11" providerId="ADAL" clId="{40E358DD-36B8-403A-8A90-FD3055F5EB1A}"/>
    <pc:docChg chg="undo custSel mod addSld modSld">
      <pc:chgData name="George Ehrhorn" userId="3229dda4-f33d-4e11-9004-dd2f638c1b11" providerId="ADAL" clId="{40E358DD-36B8-403A-8A90-FD3055F5EB1A}" dt="2019-09-19T15:34:41.289" v="2845" actId="2711"/>
      <pc:docMkLst>
        <pc:docMk/>
      </pc:docMkLst>
      <pc:sldChg chg="modSp">
        <pc:chgData name="George Ehrhorn" userId="3229dda4-f33d-4e11-9004-dd2f638c1b11" providerId="ADAL" clId="{40E358DD-36B8-403A-8A90-FD3055F5EB1A}" dt="2019-09-19T14:03:32.826" v="10" actId="20577"/>
        <pc:sldMkLst>
          <pc:docMk/>
          <pc:sldMk cId="276083814" sldId="256"/>
        </pc:sldMkLst>
        <pc:spChg chg="mod">
          <ac:chgData name="George Ehrhorn" userId="3229dda4-f33d-4e11-9004-dd2f638c1b11" providerId="ADAL" clId="{40E358DD-36B8-403A-8A90-FD3055F5EB1A}" dt="2019-09-19T14:03:32.826" v="10" actId="20577"/>
          <ac:spMkLst>
            <pc:docMk/>
            <pc:sldMk cId="276083814" sldId="256"/>
            <ac:spMk id="2" creationId="{A85CA2D5-60BE-4644-850C-0551763BBB64}"/>
          </ac:spMkLst>
        </pc:spChg>
      </pc:sldChg>
      <pc:sldChg chg="modSp add">
        <pc:chgData name="George Ehrhorn" userId="3229dda4-f33d-4e11-9004-dd2f638c1b11" providerId="ADAL" clId="{40E358DD-36B8-403A-8A90-FD3055F5EB1A}" dt="2019-09-19T14:10:15.797" v="434"/>
        <pc:sldMkLst>
          <pc:docMk/>
          <pc:sldMk cId="777123444" sldId="257"/>
        </pc:sldMkLst>
        <pc:spChg chg="mod">
          <ac:chgData name="George Ehrhorn" userId="3229dda4-f33d-4e11-9004-dd2f638c1b11" providerId="ADAL" clId="{40E358DD-36B8-403A-8A90-FD3055F5EB1A}" dt="2019-09-19T14:03:39.339" v="17" actId="20577"/>
          <ac:spMkLst>
            <pc:docMk/>
            <pc:sldMk cId="777123444" sldId="257"/>
            <ac:spMk id="2" creationId="{F8922E0D-184F-4D59-9C6A-A778C2233D50}"/>
          </ac:spMkLst>
        </pc:spChg>
        <pc:spChg chg="mod">
          <ac:chgData name="George Ehrhorn" userId="3229dda4-f33d-4e11-9004-dd2f638c1b11" providerId="ADAL" clId="{40E358DD-36B8-403A-8A90-FD3055F5EB1A}" dt="2019-09-19T14:10:15.797" v="434"/>
          <ac:spMkLst>
            <pc:docMk/>
            <pc:sldMk cId="777123444" sldId="257"/>
            <ac:spMk id="3" creationId="{0DB3EE47-316D-461D-9626-F849F87186FD}"/>
          </ac:spMkLst>
        </pc:spChg>
      </pc:sldChg>
      <pc:sldChg chg="addSp delSp modSp add mod setBg">
        <pc:chgData name="George Ehrhorn" userId="3229dda4-f33d-4e11-9004-dd2f638c1b11" providerId="ADAL" clId="{40E358DD-36B8-403A-8A90-FD3055F5EB1A}" dt="2019-09-19T14:09:53.084" v="372" actId="27614"/>
        <pc:sldMkLst>
          <pc:docMk/>
          <pc:sldMk cId="1142360590" sldId="258"/>
        </pc:sldMkLst>
        <pc:spChg chg="mod">
          <ac:chgData name="George Ehrhorn" userId="3229dda4-f33d-4e11-9004-dd2f638c1b11" providerId="ADAL" clId="{40E358DD-36B8-403A-8A90-FD3055F5EB1A}" dt="2019-09-19T14:09:49.990" v="371" actId="26606"/>
          <ac:spMkLst>
            <pc:docMk/>
            <pc:sldMk cId="1142360590" sldId="258"/>
            <ac:spMk id="2" creationId="{FC43589B-6095-45F5-82E3-8AD481456F34}"/>
          </ac:spMkLst>
        </pc:spChg>
        <pc:spChg chg="mod">
          <ac:chgData name="George Ehrhorn" userId="3229dda4-f33d-4e11-9004-dd2f638c1b11" providerId="ADAL" clId="{40E358DD-36B8-403A-8A90-FD3055F5EB1A}" dt="2019-09-19T14:09:49.990" v="371" actId="26606"/>
          <ac:spMkLst>
            <pc:docMk/>
            <pc:sldMk cId="1142360590" sldId="258"/>
            <ac:spMk id="3" creationId="{F2472845-B217-42A1-BF05-3F9DB54E23BD}"/>
          </ac:spMkLst>
        </pc:spChg>
        <pc:spChg chg="add del">
          <ac:chgData name="George Ehrhorn" userId="3229dda4-f33d-4e11-9004-dd2f638c1b11" providerId="ADAL" clId="{40E358DD-36B8-403A-8A90-FD3055F5EB1A}" dt="2019-09-19T14:09:49.990" v="371" actId="26606"/>
          <ac:spMkLst>
            <pc:docMk/>
            <pc:sldMk cId="1142360590" sldId="258"/>
            <ac:spMk id="9" creationId="{8F404549-B4DC-481C-926C-DED3EF1C585B}"/>
          </ac:spMkLst>
        </pc:spChg>
        <pc:spChg chg="add del">
          <ac:chgData name="George Ehrhorn" userId="3229dda4-f33d-4e11-9004-dd2f638c1b11" providerId="ADAL" clId="{40E358DD-36B8-403A-8A90-FD3055F5EB1A}" dt="2019-09-19T14:09:49.990" v="371" actId="26606"/>
          <ac:spMkLst>
            <pc:docMk/>
            <pc:sldMk cId="1142360590" sldId="258"/>
            <ac:spMk id="11" creationId="{1E8FD5CD-351E-4B06-8B78-BD5102D00908}"/>
          </ac:spMkLst>
        </pc:spChg>
        <pc:spChg chg="add">
          <ac:chgData name="George Ehrhorn" userId="3229dda4-f33d-4e11-9004-dd2f638c1b11" providerId="ADAL" clId="{40E358DD-36B8-403A-8A90-FD3055F5EB1A}" dt="2019-09-19T14:09:49.990" v="371" actId="26606"/>
          <ac:spMkLst>
            <pc:docMk/>
            <pc:sldMk cId="1142360590" sldId="258"/>
            <ac:spMk id="16" creationId="{325A0672-A00B-4963-A6A1-170BBE22914F}"/>
          </ac:spMkLst>
        </pc:spChg>
        <pc:grpChg chg="add">
          <ac:chgData name="George Ehrhorn" userId="3229dda4-f33d-4e11-9004-dd2f638c1b11" providerId="ADAL" clId="{40E358DD-36B8-403A-8A90-FD3055F5EB1A}" dt="2019-09-19T14:09:49.990" v="371" actId="26606"/>
          <ac:grpSpMkLst>
            <pc:docMk/>
            <pc:sldMk cId="1142360590" sldId="258"/>
            <ac:grpSpMk id="18" creationId="{E8923A14-6C7A-45FB-A5F1-2D2767025656}"/>
          </ac:grpSpMkLst>
        </pc:grpChg>
        <pc:picChg chg="add mod">
          <ac:chgData name="George Ehrhorn" userId="3229dda4-f33d-4e11-9004-dd2f638c1b11" providerId="ADAL" clId="{40E358DD-36B8-403A-8A90-FD3055F5EB1A}" dt="2019-09-19T14:09:53.084" v="372" actId="27614"/>
          <ac:picMkLst>
            <pc:docMk/>
            <pc:sldMk cId="1142360590" sldId="258"/>
            <ac:picMk id="4" creationId="{27AC6AE0-01FE-4FAD-BBB6-1A858F88439F}"/>
          </ac:picMkLst>
        </pc:picChg>
      </pc:sldChg>
      <pc:sldChg chg="addSp delSp modSp add mod setBg">
        <pc:chgData name="George Ehrhorn" userId="3229dda4-f33d-4e11-9004-dd2f638c1b11" providerId="ADAL" clId="{40E358DD-36B8-403A-8A90-FD3055F5EB1A}" dt="2019-09-19T14:10:03.598" v="422" actId="20577"/>
        <pc:sldMkLst>
          <pc:docMk/>
          <pc:sldMk cId="2428962793" sldId="259"/>
        </pc:sldMkLst>
        <pc:spChg chg="mod">
          <ac:chgData name="George Ehrhorn" userId="3229dda4-f33d-4e11-9004-dd2f638c1b11" providerId="ADAL" clId="{40E358DD-36B8-403A-8A90-FD3055F5EB1A}" dt="2019-09-19T14:09:43.549" v="370" actId="26606"/>
          <ac:spMkLst>
            <pc:docMk/>
            <pc:sldMk cId="2428962793" sldId="259"/>
            <ac:spMk id="2" creationId="{394D8B46-E002-493C-B9A2-52ECABF111DE}"/>
          </ac:spMkLst>
        </pc:spChg>
        <pc:spChg chg="mod ord">
          <ac:chgData name="George Ehrhorn" userId="3229dda4-f33d-4e11-9004-dd2f638c1b11" providerId="ADAL" clId="{40E358DD-36B8-403A-8A90-FD3055F5EB1A}" dt="2019-09-19T14:10:03.598" v="422" actId="20577"/>
          <ac:spMkLst>
            <pc:docMk/>
            <pc:sldMk cId="2428962793" sldId="259"/>
            <ac:spMk id="3" creationId="{078F5016-7598-46F6-8947-72511AC90CC8}"/>
          </ac:spMkLst>
        </pc:spChg>
        <pc:spChg chg="add del">
          <ac:chgData name="George Ehrhorn" userId="3229dda4-f33d-4e11-9004-dd2f638c1b11" providerId="ADAL" clId="{40E358DD-36B8-403A-8A90-FD3055F5EB1A}" dt="2019-09-19T14:09:43.527" v="369" actId="26606"/>
          <ac:spMkLst>
            <pc:docMk/>
            <pc:sldMk cId="2428962793" sldId="259"/>
            <ac:spMk id="9" creationId="{2E32075D-9299-4657-87D7-B9987B7FDE36}"/>
          </ac:spMkLst>
        </pc:spChg>
        <pc:spChg chg="add">
          <ac:chgData name="George Ehrhorn" userId="3229dda4-f33d-4e11-9004-dd2f638c1b11" providerId="ADAL" clId="{40E358DD-36B8-403A-8A90-FD3055F5EB1A}" dt="2019-09-19T14:09:43.549" v="370" actId="26606"/>
          <ac:spMkLst>
            <pc:docMk/>
            <pc:sldMk cId="2428962793" sldId="259"/>
            <ac:spMk id="11" creationId="{1E8FD5CD-351E-4B06-8B78-BD5102D00908}"/>
          </ac:spMkLst>
        </pc:spChg>
        <pc:spChg chg="add">
          <ac:chgData name="George Ehrhorn" userId="3229dda4-f33d-4e11-9004-dd2f638c1b11" providerId="ADAL" clId="{40E358DD-36B8-403A-8A90-FD3055F5EB1A}" dt="2019-09-19T14:09:43.549" v="370" actId="26606"/>
          <ac:spMkLst>
            <pc:docMk/>
            <pc:sldMk cId="2428962793" sldId="259"/>
            <ac:spMk id="12" creationId="{8F404549-B4DC-481C-926C-DED3EF1C585B}"/>
          </ac:spMkLst>
        </pc:spChg>
        <pc:picChg chg="add mod">
          <ac:chgData name="George Ehrhorn" userId="3229dda4-f33d-4e11-9004-dd2f638c1b11" providerId="ADAL" clId="{40E358DD-36B8-403A-8A90-FD3055F5EB1A}" dt="2019-09-19T14:09:43.549" v="370" actId="26606"/>
          <ac:picMkLst>
            <pc:docMk/>
            <pc:sldMk cId="2428962793" sldId="259"/>
            <ac:picMk id="4" creationId="{3294FA22-1A57-4A25-BADB-C5883D27AA28}"/>
          </ac:picMkLst>
        </pc:picChg>
      </pc:sldChg>
      <pc:sldChg chg="modSp add">
        <pc:chgData name="George Ehrhorn" userId="3229dda4-f33d-4e11-9004-dd2f638c1b11" providerId="ADAL" clId="{40E358DD-36B8-403A-8A90-FD3055F5EB1A}" dt="2019-09-19T14:10:27.750" v="477" actId="20577"/>
        <pc:sldMkLst>
          <pc:docMk/>
          <pc:sldMk cId="3788344160" sldId="260"/>
        </pc:sldMkLst>
        <pc:spChg chg="mod">
          <ac:chgData name="George Ehrhorn" userId="3229dda4-f33d-4e11-9004-dd2f638c1b11" providerId="ADAL" clId="{40E358DD-36B8-403A-8A90-FD3055F5EB1A}" dt="2019-09-19T14:10:08.431" v="430" actId="20577"/>
          <ac:spMkLst>
            <pc:docMk/>
            <pc:sldMk cId="3788344160" sldId="260"/>
            <ac:spMk id="2" creationId="{21D282F3-4EDD-4EDF-8D18-DEF5A80156FC}"/>
          </ac:spMkLst>
        </pc:spChg>
        <pc:spChg chg="mod">
          <ac:chgData name="George Ehrhorn" userId="3229dda4-f33d-4e11-9004-dd2f638c1b11" providerId="ADAL" clId="{40E358DD-36B8-403A-8A90-FD3055F5EB1A}" dt="2019-09-19T14:10:27.750" v="477" actId="20577"/>
          <ac:spMkLst>
            <pc:docMk/>
            <pc:sldMk cId="3788344160" sldId="260"/>
            <ac:spMk id="3" creationId="{16E05282-142A-435E-961D-79A464C04CCB}"/>
          </ac:spMkLst>
        </pc:spChg>
      </pc:sldChg>
      <pc:sldChg chg="addSp delSp modSp add mod setBg">
        <pc:chgData name="George Ehrhorn" userId="3229dda4-f33d-4e11-9004-dd2f638c1b11" providerId="ADAL" clId="{40E358DD-36B8-403A-8A90-FD3055F5EB1A}" dt="2019-09-19T14:15:35.248" v="510" actId="1076"/>
        <pc:sldMkLst>
          <pc:docMk/>
          <pc:sldMk cId="391100136" sldId="261"/>
        </pc:sldMkLst>
        <pc:spChg chg="mod">
          <ac:chgData name="George Ehrhorn" userId="3229dda4-f33d-4e11-9004-dd2f638c1b11" providerId="ADAL" clId="{40E358DD-36B8-403A-8A90-FD3055F5EB1A}" dt="2019-09-19T14:15:24.005" v="505" actId="26606"/>
          <ac:spMkLst>
            <pc:docMk/>
            <pc:sldMk cId="391100136" sldId="261"/>
            <ac:spMk id="2" creationId="{2F045E09-8655-4367-939C-5627BDAC515E}"/>
          </ac:spMkLst>
        </pc:spChg>
        <pc:spChg chg="del">
          <ac:chgData name="George Ehrhorn" userId="3229dda4-f33d-4e11-9004-dd2f638c1b11" providerId="ADAL" clId="{40E358DD-36B8-403A-8A90-FD3055F5EB1A}" dt="2019-09-19T14:15:04.160" v="502"/>
          <ac:spMkLst>
            <pc:docMk/>
            <pc:sldMk cId="391100136" sldId="261"/>
            <ac:spMk id="3" creationId="{9C413D88-83DC-43DA-9EED-CDE331707D70}"/>
          </ac:spMkLst>
        </pc:spChg>
        <pc:spChg chg="add del">
          <ac:chgData name="George Ehrhorn" userId="3229dda4-f33d-4e11-9004-dd2f638c1b11" providerId="ADAL" clId="{40E358DD-36B8-403A-8A90-FD3055F5EB1A}" dt="2019-09-19T14:15:24.005" v="505" actId="26606"/>
          <ac:spMkLst>
            <pc:docMk/>
            <pc:sldMk cId="391100136" sldId="261"/>
            <ac:spMk id="10" creationId="{7A1EB241-0852-428A-8A50-67737CA93843}"/>
          </ac:spMkLst>
        </pc:spChg>
        <pc:spChg chg="add del">
          <ac:chgData name="George Ehrhorn" userId="3229dda4-f33d-4e11-9004-dd2f638c1b11" providerId="ADAL" clId="{40E358DD-36B8-403A-8A90-FD3055F5EB1A}" dt="2019-09-19T14:15:24.005" v="505" actId="26606"/>
          <ac:spMkLst>
            <pc:docMk/>
            <pc:sldMk cId="391100136" sldId="261"/>
            <ac:spMk id="12" creationId="{7A23EDC2-E1E5-4C5D-9C74-714516AF52DC}"/>
          </ac:spMkLst>
        </pc:spChg>
        <pc:spChg chg="add del">
          <ac:chgData name="George Ehrhorn" userId="3229dda4-f33d-4e11-9004-dd2f638c1b11" providerId="ADAL" clId="{40E358DD-36B8-403A-8A90-FD3055F5EB1A}" dt="2019-09-19T14:15:24.005" v="505" actId="26606"/>
          <ac:spMkLst>
            <pc:docMk/>
            <pc:sldMk cId="391100136" sldId="261"/>
            <ac:spMk id="14" creationId="{B2781548-0E4F-4401-A909-82EDF50DBED7}"/>
          </ac:spMkLst>
        </pc:spChg>
        <pc:spChg chg="add del">
          <ac:chgData name="George Ehrhorn" userId="3229dda4-f33d-4e11-9004-dd2f638c1b11" providerId="ADAL" clId="{40E358DD-36B8-403A-8A90-FD3055F5EB1A}" dt="2019-09-19T14:15:24.005" v="505" actId="26606"/>
          <ac:spMkLst>
            <pc:docMk/>
            <pc:sldMk cId="391100136" sldId="261"/>
            <ac:spMk id="16" creationId="{33030110-5A0B-4476-9070-A890E1987977}"/>
          </ac:spMkLst>
        </pc:spChg>
        <pc:spChg chg="add del">
          <ac:chgData name="George Ehrhorn" userId="3229dda4-f33d-4e11-9004-dd2f638c1b11" providerId="ADAL" clId="{40E358DD-36B8-403A-8A90-FD3055F5EB1A}" dt="2019-09-19T14:15:24.005" v="505" actId="26606"/>
          <ac:spMkLst>
            <pc:docMk/>
            <pc:sldMk cId="391100136" sldId="261"/>
            <ac:spMk id="18" creationId="{B1906140-F973-439A-8156-4F48FCE47743}"/>
          </ac:spMkLst>
        </pc:spChg>
        <pc:spChg chg="add del">
          <ac:chgData name="George Ehrhorn" userId="3229dda4-f33d-4e11-9004-dd2f638c1b11" providerId="ADAL" clId="{40E358DD-36B8-403A-8A90-FD3055F5EB1A}" dt="2019-09-19T14:15:24.005" v="505" actId="26606"/>
          <ac:spMkLst>
            <pc:docMk/>
            <pc:sldMk cId="391100136" sldId="261"/>
            <ac:spMk id="20" creationId="{143BD0C5-D845-4004-ACB7-BD2F9174DDA3}"/>
          </ac:spMkLst>
        </pc:spChg>
        <pc:spChg chg="add del">
          <ac:chgData name="George Ehrhorn" userId="3229dda4-f33d-4e11-9004-dd2f638c1b11" providerId="ADAL" clId="{40E358DD-36B8-403A-8A90-FD3055F5EB1A}" dt="2019-09-19T14:15:24.005" v="505" actId="26606"/>
          <ac:spMkLst>
            <pc:docMk/>
            <pc:sldMk cId="391100136" sldId="261"/>
            <ac:spMk id="22" creationId="{C984B34C-CF6A-4647-B112-F6F8B68FE0D8}"/>
          </ac:spMkLst>
        </pc:spChg>
        <pc:spChg chg="add del">
          <ac:chgData name="George Ehrhorn" userId="3229dda4-f33d-4e11-9004-dd2f638c1b11" providerId="ADAL" clId="{40E358DD-36B8-403A-8A90-FD3055F5EB1A}" dt="2019-09-19T14:15:24.005" v="505" actId="26606"/>
          <ac:spMkLst>
            <pc:docMk/>
            <pc:sldMk cId="391100136" sldId="261"/>
            <ac:spMk id="24" creationId="{0B7740F6-2D83-4574-9A7F-04A98094B5E8}"/>
          </ac:spMkLst>
        </pc:spChg>
        <pc:picChg chg="add mod ord">
          <ac:chgData name="George Ehrhorn" userId="3229dda4-f33d-4e11-9004-dd2f638c1b11" providerId="ADAL" clId="{40E358DD-36B8-403A-8A90-FD3055F5EB1A}" dt="2019-09-19T14:15:26.513" v="506" actId="1076"/>
          <ac:picMkLst>
            <pc:docMk/>
            <pc:sldMk cId="391100136" sldId="261"/>
            <ac:picMk id="4" creationId="{0762CA8E-5BA5-4DFE-8075-A896D2CF278E}"/>
          </ac:picMkLst>
        </pc:picChg>
        <pc:picChg chg="add mod">
          <ac:chgData name="George Ehrhorn" userId="3229dda4-f33d-4e11-9004-dd2f638c1b11" providerId="ADAL" clId="{40E358DD-36B8-403A-8A90-FD3055F5EB1A}" dt="2019-09-19T14:15:35.248" v="510" actId="1076"/>
          <ac:picMkLst>
            <pc:docMk/>
            <pc:sldMk cId="391100136" sldId="261"/>
            <ac:picMk id="5" creationId="{318CA005-5D83-47C7-AA31-5A46A7010F81}"/>
          </ac:picMkLst>
        </pc:picChg>
      </pc:sldChg>
      <pc:sldChg chg="addSp modSp add">
        <pc:chgData name="George Ehrhorn" userId="3229dda4-f33d-4e11-9004-dd2f638c1b11" providerId="ADAL" clId="{40E358DD-36B8-403A-8A90-FD3055F5EB1A}" dt="2019-09-19T14:16:55.776" v="624" actId="20577"/>
        <pc:sldMkLst>
          <pc:docMk/>
          <pc:sldMk cId="2469210136" sldId="262"/>
        </pc:sldMkLst>
        <pc:spChg chg="mod">
          <ac:chgData name="George Ehrhorn" userId="3229dda4-f33d-4e11-9004-dd2f638c1b11" providerId="ADAL" clId="{40E358DD-36B8-403A-8A90-FD3055F5EB1A}" dt="2019-09-19T14:15:47.650" v="559" actId="20577"/>
          <ac:spMkLst>
            <pc:docMk/>
            <pc:sldMk cId="2469210136" sldId="262"/>
            <ac:spMk id="2" creationId="{26B8E7F6-E92C-42B6-80A3-040BF38D0970}"/>
          </ac:spMkLst>
        </pc:spChg>
        <pc:spChg chg="mod">
          <ac:chgData name="George Ehrhorn" userId="3229dda4-f33d-4e11-9004-dd2f638c1b11" providerId="ADAL" clId="{40E358DD-36B8-403A-8A90-FD3055F5EB1A}" dt="2019-09-19T14:16:55.776" v="624" actId="20577"/>
          <ac:spMkLst>
            <pc:docMk/>
            <pc:sldMk cId="2469210136" sldId="262"/>
            <ac:spMk id="3" creationId="{12CDC289-AFE6-41F5-882C-6423963D5162}"/>
          </ac:spMkLst>
        </pc:spChg>
        <pc:picChg chg="add mod">
          <ac:chgData name="George Ehrhorn" userId="3229dda4-f33d-4e11-9004-dd2f638c1b11" providerId="ADAL" clId="{40E358DD-36B8-403A-8A90-FD3055F5EB1A}" dt="2019-09-19T14:16:47.503" v="613" actId="1076"/>
          <ac:picMkLst>
            <pc:docMk/>
            <pc:sldMk cId="2469210136" sldId="262"/>
            <ac:picMk id="4" creationId="{126E14D8-18AD-4486-8B20-3DBEC55071BF}"/>
          </ac:picMkLst>
        </pc:picChg>
        <pc:picChg chg="add mod">
          <ac:chgData name="George Ehrhorn" userId="3229dda4-f33d-4e11-9004-dd2f638c1b11" providerId="ADAL" clId="{40E358DD-36B8-403A-8A90-FD3055F5EB1A}" dt="2019-09-19T14:16:49.843" v="614" actId="1076"/>
          <ac:picMkLst>
            <pc:docMk/>
            <pc:sldMk cId="2469210136" sldId="262"/>
            <ac:picMk id="5" creationId="{F7BB5D23-C7D7-4EBD-BB1F-40C115C82892}"/>
          </ac:picMkLst>
        </pc:picChg>
      </pc:sldChg>
      <pc:sldChg chg="modSp add">
        <pc:chgData name="George Ehrhorn" userId="3229dda4-f33d-4e11-9004-dd2f638c1b11" providerId="ADAL" clId="{40E358DD-36B8-403A-8A90-FD3055F5EB1A}" dt="2019-09-19T14:26:31.871" v="1224" actId="20577"/>
        <pc:sldMkLst>
          <pc:docMk/>
          <pc:sldMk cId="3786893266" sldId="263"/>
        </pc:sldMkLst>
        <pc:spChg chg="mod">
          <ac:chgData name="George Ehrhorn" userId="3229dda4-f33d-4e11-9004-dd2f638c1b11" providerId="ADAL" clId="{40E358DD-36B8-403A-8A90-FD3055F5EB1A}" dt="2019-09-19T14:26:31.871" v="1224" actId="20577"/>
          <ac:spMkLst>
            <pc:docMk/>
            <pc:sldMk cId="3786893266" sldId="263"/>
            <ac:spMk id="2" creationId="{D997ED2D-B55F-4980-A384-2D4D625F4CE5}"/>
          </ac:spMkLst>
        </pc:spChg>
        <pc:spChg chg="mod">
          <ac:chgData name="George Ehrhorn" userId="3229dda4-f33d-4e11-9004-dd2f638c1b11" providerId="ADAL" clId="{40E358DD-36B8-403A-8A90-FD3055F5EB1A}" dt="2019-09-19T14:21:53.554" v="949" actId="20577"/>
          <ac:spMkLst>
            <pc:docMk/>
            <pc:sldMk cId="3786893266" sldId="263"/>
            <ac:spMk id="3" creationId="{17562E24-FE5F-46B6-A117-373A1DB4C775}"/>
          </ac:spMkLst>
        </pc:spChg>
      </pc:sldChg>
      <pc:sldChg chg="modSp add">
        <pc:chgData name="George Ehrhorn" userId="3229dda4-f33d-4e11-9004-dd2f638c1b11" providerId="ADAL" clId="{40E358DD-36B8-403A-8A90-FD3055F5EB1A}" dt="2019-09-19T14:26:18.607" v="1202" actId="20577"/>
        <pc:sldMkLst>
          <pc:docMk/>
          <pc:sldMk cId="1417821411" sldId="264"/>
        </pc:sldMkLst>
        <pc:spChg chg="mod">
          <ac:chgData name="George Ehrhorn" userId="3229dda4-f33d-4e11-9004-dd2f638c1b11" providerId="ADAL" clId="{40E358DD-36B8-403A-8A90-FD3055F5EB1A}" dt="2019-09-19T14:25:36.183" v="967" actId="20577"/>
          <ac:spMkLst>
            <pc:docMk/>
            <pc:sldMk cId="1417821411" sldId="264"/>
            <ac:spMk id="2" creationId="{4E3854AB-D632-4473-B401-EFF93C864D68}"/>
          </ac:spMkLst>
        </pc:spChg>
        <pc:spChg chg="mod">
          <ac:chgData name="George Ehrhorn" userId="3229dda4-f33d-4e11-9004-dd2f638c1b11" providerId="ADAL" clId="{40E358DD-36B8-403A-8A90-FD3055F5EB1A}" dt="2019-09-19T14:26:18.607" v="1202" actId="20577"/>
          <ac:spMkLst>
            <pc:docMk/>
            <pc:sldMk cId="1417821411" sldId="264"/>
            <ac:spMk id="3" creationId="{456437C7-8C3F-40F5-9D42-808A263FBB03}"/>
          </ac:spMkLst>
        </pc:spChg>
      </pc:sldChg>
      <pc:sldChg chg="addSp delSp modSp add">
        <pc:chgData name="George Ehrhorn" userId="3229dda4-f33d-4e11-9004-dd2f638c1b11" providerId="ADAL" clId="{40E358DD-36B8-403A-8A90-FD3055F5EB1A}" dt="2019-09-19T14:28:11.674" v="1241" actId="20577"/>
        <pc:sldMkLst>
          <pc:docMk/>
          <pc:sldMk cId="3034328311" sldId="265"/>
        </pc:sldMkLst>
        <pc:spChg chg="mod">
          <ac:chgData name="George Ehrhorn" userId="3229dda4-f33d-4e11-9004-dd2f638c1b11" providerId="ADAL" clId="{40E358DD-36B8-403A-8A90-FD3055F5EB1A}" dt="2019-09-19T14:28:11.674" v="1241" actId="20577"/>
          <ac:spMkLst>
            <pc:docMk/>
            <pc:sldMk cId="3034328311" sldId="265"/>
            <ac:spMk id="2" creationId="{0B9C7EAC-A3A4-4827-BB27-E9A99B49ADBD}"/>
          </ac:spMkLst>
        </pc:spChg>
        <pc:spChg chg="del">
          <ac:chgData name="George Ehrhorn" userId="3229dda4-f33d-4e11-9004-dd2f638c1b11" providerId="ADAL" clId="{40E358DD-36B8-403A-8A90-FD3055F5EB1A}" dt="2019-09-19T14:28:01.069" v="1226"/>
          <ac:spMkLst>
            <pc:docMk/>
            <pc:sldMk cId="3034328311" sldId="265"/>
            <ac:spMk id="3" creationId="{AB23EFD3-A587-462F-A80C-4B18A8774602}"/>
          </ac:spMkLst>
        </pc:spChg>
        <pc:picChg chg="add mod">
          <ac:chgData name="George Ehrhorn" userId="3229dda4-f33d-4e11-9004-dd2f638c1b11" providerId="ADAL" clId="{40E358DD-36B8-403A-8A90-FD3055F5EB1A}" dt="2019-09-19T14:28:01.069" v="1226"/>
          <ac:picMkLst>
            <pc:docMk/>
            <pc:sldMk cId="3034328311" sldId="265"/>
            <ac:picMk id="4" creationId="{CD05B614-02EE-41D1-AD54-41AAAC5A5135}"/>
          </ac:picMkLst>
        </pc:picChg>
      </pc:sldChg>
      <pc:sldChg chg="addSp delSp modSp add">
        <pc:chgData name="George Ehrhorn" userId="3229dda4-f33d-4e11-9004-dd2f638c1b11" providerId="ADAL" clId="{40E358DD-36B8-403A-8A90-FD3055F5EB1A}" dt="2019-09-19T14:31:37.693" v="1256"/>
        <pc:sldMkLst>
          <pc:docMk/>
          <pc:sldMk cId="3379458103" sldId="266"/>
        </pc:sldMkLst>
        <pc:spChg chg="mod">
          <ac:chgData name="George Ehrhorn" userId="3229dda4-f33d-4e11-9004-dd2f638c1b11" providerId="ADAL" clId="{40E358DD-36B8-403A-8A90-FD3055F5EB1A}" dt="2019-09-19T14:30:19.875" v="1255" actId="20577"/>
          <ac:spMkLst>
            <pc:docMk/>
            <pc:sldMk cId="3379458103" sldId="266"/>
            <ac:spMk id="2" creationId="{D6E9E902-2ED7-4165-AF64-8F2035DD133B}"/>
          </ac:spMkLst>
        </pc:spChg>
        <pc:spChg chg="del">
          <ac:chgData name="George Ehrhorn" userId="3229dda4-f33d-4e11-9004-dd2f638c1b11" providerId="ADAL" clId="{40E358DD-36B8-403A-8A90-FD3055F5EB1A}" dt="2019-09-19T14:31:37.693" v="1256"/>
          <ac:spMkLst>
            <pc:docMk/>
            <pc:sldMk cId="3379458103" sldId="266"/>
            <ac:spMk id="3" creationId="{862A5B51-767E-4E14-9828-736CFF3E568E}"/>
          </ac:spMkLst>
        </pc:spChg>
        <pc:picChg chg="add mod">
          <ac:chgData name="George Ehrhorn" userId="3229dda4-f33d-4e11-9004-dd2f638c1b11" providerId="ADAL" clId="{40E358DD-36B8-403A-8A90-FD3055F5EB1A}" dt="2019-09-19T14:31:37.693" v="1256"/>
          <ac:picMkLst>
            <pc:docMk/>
            <pc:sldMk cId="3379458103" sldId="266"/>
            <ac:picMk id="4" creationId="{85B4BE22-6E50-49A6-8D8E-8DE9E796A87A}"/>
          </ac:picMkLst>
        </pc:picChg>
      </pc:sldChg>
      <pc:sldChg chg="addSp delSp modSp add">
        <pc:chgData name="George Ehrhorn" userId="3229dda4-f33d-4e11-9004-dd2f638c1b11" providerId="ADAL" clId="{40E358DD-36B8-403A-8A90-FD3055F5EB1A}" dt="2019-09-19T14:32:11.321" v="1291"/>
        <pc:sldMkLst>
          <pc:docMk/>
          <pc:sldMk cId="650128695" sldId="267"/>
        </pc:sldMkLst>
        <pc:spChg chg="mod">
          <ac:chgData name="George Ehrhorn" userId="3229dda4-f33d-4e11-9004-dd2f638c1b11" providerId="ADAL" clId="{40E358DD-36B8-403A-8A90-FD3055F5EB1A}" dt="2019-09-19T14:31:47.071" v="1290" actId="20577"/>
          <ac:spMkLst>
            <pc:docMk/>
            <pc:sldMk cId="650128695" sldId="267"/>
            <ac:spMk id="2" creationId="{BA3FF807-08E2-4CF0-B829-E15033255316}"/>
          </ac:spMkLst>
        </pc:spChg>
        <pc:spChg chg="del">
          <ac:chgData name="George Ehrhorn" userId="3229dda4-f33d-4e11-9004-dd2f638c1b11" providerId="ADAL" clId="{40E358DD-36B8-403A-8A90-FD3055F5EB1A}" dt="2019-09-19T14:32:11.321" v="1291"/>
          <ac:spMkLst>
            <pc:docMk/>
            <pc:sldMk cId="650128695" sldId="267"/>
            <ac:spMk id="3" creationId="{14F0FE54-3D62-456D-816F-D6F00F083F28}"/>
          </ac:spMkLst>
        </pc:spChg>
        <pc:picChg chg="add mod">
          <ac:chgData name="George Ehrhorn" userId="3229dda4-f33d-4e11-9004-dd2f638c1b11" providerId="ADAL" clId="{40E358DD-36B8-403A-8A90-FD3055F5EB1A}" dt="2019-09-19T14:32:11.321" v="1291"/>
          <ac:picMkLst>
            <pc:docMk/>
            <pc:sldMk cId="650128695" sldId="267"/>
            <ac:picMk id="4" creationId="{DE48ACC6-9213-46B5-979B-4571D9A63B6E}"/>
          </ac:picMkLst>
        </pc:picChg>
      </pc:sldChg>
      <pc:sldChg chg="modSp add">
        <pc:chgData name="George Ehrhorn" userId="3229dda4-f33d-4e11-9004-dd2f638c1b11" providerId="ADAL" clId="{40E358DD-36B8-403A-8A90-FD3055F5EB1A}" dt="2019-09-19T14:42:39.128" v="1735" actId="2711"/>
        <pc:sldMkLst>
          <pc:docMk/>
          <pc:sldMk cId="3837715007" sldId="268"/>
        </pc:sldMkLst>
        <pc:spChg chg="mod">
          <ac:chgData name="George Ehrhorn" userId="3229dda4-f33d-4e11-9004-dd2f638c1b11" providerId="ADAL" clId="{40E358DD-36B8-403A-8A90-FD3055F5EB1A}" dt="2019-09-19T14:32:20.282" v="1318" actId="20577"/>
          <ac:spMkLst>
            <pc:docMk/>
            <pc:sldMk cId="3837715007" sldId="268"/>
            <ac:spMk id="2" creationId="{F120B01C-A65C-4B4E-B5B8-3152EB5E13B5}"/>
          </ac:spMkLst>
        </pc:spChg>
        <pc:spChg chg="mod">
          <ac:chgData name="George Ehrhorn" userId="3229dda4-f33d-4e11-9004-dd2f638c1b11" providerId="ADAL" clId="{40E358DD-36B8-403A-8A90-FD3055F5EB1A}" dt="2019-09-19T14:42:39.128" v="1735" actId="2711"/>
          <ac:spMkLst>
            <pc:docMk/>
            <pc:sldMk cId="3837715007" sldId="268"/>
            <ac:spMk id="3" creationId="{4320DFDE-297A-47BA-A877-A8FC610CDA2B}"/>
          </ac:spMkLst>
        </pc:spChg>
      </pc:sldChg>
      <pc:sldChg chg="addSp delSp modSp add mod setBg">
        <pc:chgData name="George Ehrhorn" userId="3229dda4-f33d-4e11-9004-dd2f638c1b11" providerId="ADAL" clId="{40E358DD-36B8-403A-8A90-FD3055F5EB1A}" dt="2019-09-19T14:36:55.483" v="1534" actId="27614"/>
        <pc:sldMkLst>
          <pc:docMk/>
          <pc:sldMk cId="1481366528" sldId="269"/>
        </pc:sldMkLst>
        <pc:spChg chg="mod">
          <ac:chgData name="George Ehrhorn" userId="3229dda4-f33d-4e11-9004-dd2f638c1b11" providerId="ADAL" clId="{40E358DD-36B8-403A-8A90-FD3055F5EB1A}" dt="2019-09-19T14:36:50.137" v="1532" actId="26606"/>
          <ac:spMkLst>
            <pc:docMk/>
            <pc:sldMk cId="1481366528" sldId="269"/>
            <ac:spMk id="2" creationId="{0930AF62-5729-4B46-BACD-F8F474D4869A}"/>
          </ac:spMkLst>
        </pc:spChg>
        <pc:spChg chg="add del mod">
          <ac:chgData name="George Ehrhorn" userId="3229dda4-f33d-4e11-9004-dd2f638c1b11" providerId="ADAL" clId="{40E358DD-36B8-403A-8A90-FD3055F5EB1A}" dt="2019-09-19T14:36:50.137" v="1532" actId="26606"/>
          <ac:spMkLst>
            <pc:docMk/>
            <pc:sldMk cId="1481366528" sldId="269"/>
            <ac:spMk id="3" creationId="{9AC58314-3E16-4883-A4E6-FF6D8FBAEF1F}"/>
          </ac:spMkLst>
        </pc:spChg>
        <pc:spChg chg="add del">
          <ac:chgData name="George Ehrhorn" userId="3229dda4-f33d-4e11-9004-dd2f638c1b11" providerId="ADAL" clId="{40E358DD-36B8-403A-8A90-FD3055F5EB1A}" dt="2019-09-19T14:33:19.192" v="1397"/>
          <ac:spMkLst>
            <pc:docMk/>
            <pc:sldMk cId="1481366528" sldId="269"/>
            <ac:spMk id="4" creationId="{3AAAD858-B7D8-481A-8225-85B4FCD271BA}"/>
          </ac:spMkLst>
        </pc:spChg>
        <pc:spChg chg="add del">
          <ac:chgData name="George Ehrhorn" userId="3229dda4-f33d-4e11-9004-dd2f638c1b11" providerId="ADAL" clId="{40E358DD-36B8-403A-8A90-FD3055F5EB1A}" dt="2019-09-19T14:34:57.542" v="1527"/>
          <ac:spMkLst>
            <pc:docMk/>
            <pc:sldMk cId="1481366528" sldId="269"/>
            <ac:spMk id="5" creationId="{254756FE-2425-468B-8617-52163EACB193}"/>
          </ac:spMkLst>
        </pc:spChg>
        <pc:spChg chg="add">
          <ac:chgData name="George Ehrhorn" userId="3229dda4-f33d-4e11-9004-dd2f638c1b11" providerId="ADAL" clId="{40E358DD-36B8-403A-8A90-FD3055F5EB1A}" dt="2019-09-19T14:36:50.137" v="1532" actId="26606"/>
          <ac:spMkLst>
            <pc:docMk/>
            <pc:sldMk cId="1481366528" sldId="269"/>
            <ac:spMk id="11" creationId="{8F404549-B4DC-481C-926C-DED3EF1C585B}"/>
          </ac:spMkLst>
        </pc:spChg>
        <pc:spChg chg="add">
          <ac:chgData name="George Ehrhorn" userId="3229dda4-f33d-4e11-9004-dd2f638c1b11" providerId="ADAL" clId="{40E358DD-36B8-403A-8A90-FD3055F5EB1A}" dt="2019-09-19T14:36:50.137" v="1532" actId="26606"/>
          <ac:spMkLst>
            <pc:docMk/>
            <pc:sldMk cId="1481366528" sldId="269"/>
            <ac:spMk id="13" creationId="{1E8FD5CD-351E-4B06-8B78-BD5102D00908}"/>
          </ac:spMkLst>
        </pc:spChg>
        <pc:picChg chg="add mod">
          <ac:chgData name="George Ehrhorn" userId="3229dda4-f33d-4e11-9004-dd2f638c1b11" providerId="ADAL" clId="{40E358DD-36B8-403A-8A90-FD3055F5EB1A}" dt="2019-09-19T14:36:55.483" v="1534" actId="27614"/>
          <ac:picMkLst>
            <pc:docMk/>
            <pc:sldMk cId="1481366528" sldId="269"/>
            <ac:picMk id="6" creationId="{65AE286C-A2E7-4A37-91B8-C7C27FEEC23A}"/>
          </ac:picMkLst>
        </pc:picChg>
      </pc:sldChg>
      <pc:sldChg chg="addSp delSp modSp add">
        <pc:chgData name="George Ehrhorn" userId="3229dda4-f33d-4e11-9004-dd2f638c1b11" providerId="ADAL" clId="{40E358DD-36B8-403A-8A90-FD3055F5EB1A}" dt="2019-09-19T14:39:55.102" v="1613"/>
        <pc:sldMkLst>
          <pc:docMk/>
          <pc:sldMk cId="1695242134" sldId="270"/>
        </pc:sldMkLst>
        <pc:spChg chg="mod">
          <ac:chgData name="George Ehrhorn" userId="3229dda4-f33d-4e11-9004-dd2f638c1b11" providerId="ADAL" clId="{40E358DD-36B8-403A-8A90-FD3055F5EB1A}" dt="2019-09-19T14:36:59.142" v="1547" actId="20577"/>
          <ac:spMkLst>
            <pc:docMk/>
            <pc:sldMk cId="1695242134" sldId="270"/>
            <ac:spMk id="2" creationId="{7E938098-085D-48DA-A2DB-0449BF27F827}"/>
          </ac:spMkLst>
        </pc:spChg>
        <pc:spChg chg="mod">
          <ac:chgData name="George Ehrhorn" userId="3229dda4-f33d-4e11-9004-dd2f638c1b11" providerId="ADAL" clId="{40E358DD-36B8-403A-8A90-FD3055F5EB1A}" dt="2019-09-19T14:37:10.448" v="1611" actId="20577"/>
          <ac:spMkLst>
            <pc:docMk/>
            <pc:sldMk cId="1695242134" sldId="270"/>
            <ac:spMk id="3" creationId="{F2D44632-4D43-46A3-990F-3A146194464F}"/>
          </ac:spMkLst>
        </pc:spChg>
        <pc:picChg chg="add del">
          <ac:chgData name="George Ehrhorn" userId="3229dda4-f33d-4e11-9004-dd2f638c1b11" providerId="ADAL" clId="{40E358DD-36B8-403A-8A90-FD3055F5EB1A}" dt="2019-09-19T14:39:55.102" v="1613"/>
          <ac:picMkLst>
            <pc:docMk/>
            <pc:sldMk cId="1695242134" sldId="270"/>
            <ac:picMk id="4" creationId="{9612E3AC-5068-4876-8E15-2D4D90994BD6}"/>
          </ac:picMkLst>
        </pc:picChg>
      </pc:sldChg>
      <pc:sldChg chg="addSp delSp modSp add mod setBg">
        <pc:chgData name="George Ehrhorn" userId="3229dda4-f33d-4e11-9004-dd2f638c1b11" providerId="ADAL" clId="{40E358DD-36B8-403A-8A90-FD3055F5EB1A}" dt="2019-09-19T14:40:47.691" v="1634" actId="26606"/>
        <pc:sldMkLst>
          <pc:docMk/>
          <pc:sldMk cId="3441305277" sldId="271"/>
        </pc:sldMkLst>
        <pc:spChg chg="mod">
          <ac:chgData name="George Ehrhorn" userId="3229dda4-f33d-4e11-9004-dd2f638c1b11" providerId="ADAL" clId="{40E358DD-36B8-403A-8A90-FD3055F5EB1A}" dt="2019-09-19T14:40:47.691" v="1634" actId="26606"/>
          <ac:spMkLst>
            <pc:docMk/>
            <pc:sldMk cId="3441305277" sldId="271"/>
            <ac:spMk id="2" creationId="{B0FD74EA-B979-4DDB-B294-23530C0AD5A9}"/>
          </ac:spMkLst>
        </pc:spChg>
        <pc:spChg chg="del">
          <ac:chgData name="George Ehrhorn" userId="3229dda4-f33d-4e11-9004-dd2f638c1b11" providerId="ADAL" clId="{40E358DD-36B8-403A-8A90-FD3055F5EB1A}" dt="2019-09-19T14:40:00.575" v="1615"/>
          <ac:spMkLst>
            <pc:docMk/>
            <pc:sldMk cId="3441305277" sldId="271"/>
            <ac:spMk id="3" creationId="{57F149FA-74A4-403A-809B-40D58B023157}"/>
          </ac:spMkLst>
        </pc:spChg>
        <pc:spChg chg="add del mod">
          <ac:chgData name="George Ehrhorn" userId="3229dda4-f33d-4e11-9004-dd2f638c1b11" providerId="ADAL" clId="{40E358DD-36B8-403A-8A90-FD3055F5EB1A}" dt="2019-09-19T14:40:47.691" v="1634" actId="26606"/>
          <ac:spMkLst>
            <pc:docMk/>
            <pc:sldMk cId="3441305277" sldId="271"/>
            <ac:spMk id="6" creationId="{731E67B8-17D3-49BA-B984-7760BBFC98DB}"/>
          </ac:spMkLst>
        </pc:spChg>
        <pc:spChg chg="add del">
          <ac:chgData name="George Ehrhorn" userId="3229dda4-f33d-4e11-9004-dd2f638c1b11" providerId="ADAL" clId="{40E358DD-36B8-403A-8A90-FD3055F5EB1A}" dt="2019-09-19T14:40:47.691" v="1634" actId="26606"/>
          <ac:spMkLst>
            <pc:docMk/>
            <pc:sldMk cId="3441305277" sldId="271"/>
            <ac:spMk id="9" creationId="{48E96387-12F1-45E4-9322-ABBF2EE040E9}"/>
          </ac:spMkLst>
        </pc:spChg>
        <pc:spChg chg="add del">
          <ac:chgData name="George Ehrhorn" userId="3229dda4-f33d-4e11-9004-dd2f638c1b11" providerId="ADAL" clId="{40E358DD-36B8-403A-8A90-FD3055F5EB1A}" dt="2019-09-19T14:40:47.691" v="1634" actId="26606"/>
          <ac:spMkLst>
            <pc:docMk/>
            <pc:sldMk cId="3441305277" sldId="271"/>
            <ac:spMk id="11" creationId="{A9F421DD-DE4E-4547-A904-3F80E25E3F35}"/>
          </ac:spMkLst>
        </pc:spChg>
        <pc:spChg chg="add del">
          <ac:chgData name="George Ehrhorn" userId="3229dda4-f33d-4e11-9004-dd2f638c1b11" providerId="ADAL" clId="{40E358DD-36B8-403A-8A90-FD3055F5EB1A}" dt="2019-09-19T14:40:47.691" v="1634" actId="26606"/>
          <ac:spMkLst>
            <pc:docMk/>
            <pc:sldMk cId="3441305277" sldId="271"/>
            <ac:spMk id="13" creationId="{09985DEC-1215-4209-9708-B45CC977402E}"/>
          </ac:spMkLst>
        </pc:spChg>
        <pc:spChg chg="add del">
          <ac:chgData name="George Ehrhorn" userId="3229dda4-f33d-4e11-9004-dd2f638c1b11" providerId="ADAL" clId="{40E358DD-36B8-403A-8A90-FD3055F5EB1A}" dt="2019-09-19T14:40:47.691" v="1634" actId="26606"/>
          <ac:spMkLst>
            <pc:docMk/>
            <pc:sldMk cId="3441305277" sldId="271"/>
            <ac:spMk id="15" creationId="{90EB7086-616E-4D44-94BE-D0F763561782}"/>
          </ac:spMkLst>
        </pc:spChg>
        <pc:spChg chg="add del">
          <ac:chgData name="George Ehrhorn" userId="3229dda4-f33d-4e11-9004-dd2f638c1b11" providerId="ADAL" clId="{40E358DD-36B8-403A-8A90-FD3055F5EB1A}" dt="2019-09-19T14:40:47.691" v="1634" actId="26606"/>
          <ac:spMkLst>
            <pc:docMk/>
            <pc:sldMk cId="3441305277" sldId="271"/>
            <ac:spMk id="17" creationId="{A56981F2-287B-4FF9-ADF9-BA62CF2DBF13}"/>
          </ac:spMkLst>
        </pc:spChg>
        <pc:spChg chg="add del">
          <ac:chgData name="George Ehrhorn" userId="3229dda4-f33d-4e11-9004-dd2f638c1b11" providerId="ADAL" clId="{40E358DD-36B8-403A-8A90-FD3055F5EB1A}" dt="2019-09-19T14:40:47.667" v="1633" actId="26606"/>
          <ac:spMkLst>
            <pc:docMk/>
            <pc:sldMk cId="3441305277" sldId="271"/>
            <ac:spMk id="22" creationId="{48E96387-12F1-45E4-9322-ABBF2EE040E9}"/>
          </ac:spMkLst>
        </pc:spChg>
        <pc:spChg chg="add del">
          <ac:chgData name="George Ehrhorn" userId="3229dda4-f33d-4e11-9004-dd2f638c1b11" providerId="ADAL" clId="{40E358DD-36B8-403A-8A90-FD3055F5EB1A}" dt="2019-09-19T14:40:47.667" v="1633" actId="26606"/>
          <ac:spMkLst>
            <pc:docMk/>
            <pc:sldMk cId="3441305277" sldId="271"/>
            <ac:spMk id="24" creationId="{A9F421DD-DE4E-4547-A904-3F80E25E3F35}"/>
          </ac:spMkLst>
        </pc:spChg>
        <pc:spChg chg="add del">
          <ac:chgData name="George Ehrhorn" userId="3229dda4-f33d-4e11-9004-dd2f638c1b11" providerId="ADAL" clId="{40E358DD-36B8-403A-8A90-FD3055F5EB1A}" dt="2019-09-19T14:40:47.667" v="1633" actId="26606"/>
          <ac:spMkLst>
            <pc:docMk/>
            <pc:sldMk cId="3441305277" sldId="271"/>
            <ac:spMk id="26" creationId="{09985DEC-1215-4209-9708-B45CC977402E}"/>
          </ac:spMkLst>
        </pc:spChg>
        <pc:spChg chg="add del">
          <ac:chgData name="George Ehrhorn" userId="3229dda4-f33d-4e11-9004-dd2f638c1b11" providerId="ADAL" clId="{40E358DD-36B8-403A-8A90-FD3055F5EB1A}" dt="2019-09-19T14:40:47.667" v="1633" actId="26606"/>
          <ac:spMkLst>
            <pc:docMk/>
            <pc:sldMk cId="3441305277" sldId="271"/>
            <ac:spMk id="28" creationId="{90EB7086-616E-4D44-94BE-D0F763561782}"/>
          </ac:spMkLst>
        </pc:spChg>
        <pc:spChg chg="add del">
          <ac:chgData name="George Ehrhorn" userId="3229dda4-f33d-4e11-9004-dd2f638c1b11" providerId="ADAL" clId="{40E358DD-36B8-403A-8A90-FD3055F5EB1A}" dt="2019-09-19T14:40:47.667" v="1633" actId="26606"/>
          <ac:spMkLst>
            <pc:docMk/>
            <pc:sldMk cId="3441305277" sldId="271"/>
            <ac:spMk id="30" creationId="{A56981F2-287B-4FF9-ADF9-BA62CF2DBF13}"/>
          </ac:spMkLst>
        </pc:spChg>
        <pc:spChg chg="add">
          <ac:chgData name="George Ehrhorn" userId="3229dda4-f33d-4e11-9004-dd2f638c1b11" providerId="ADAL" clId="{40E358DD-36B8-403A-8A90-FD3055F5EB1A}" dt="2019-09-19T14:40:47.691" v="1634" actId="26606"/>
          <ac:spMkLst>
            <pc:docMk/>
            <pc:sldMk cId="3441305277" sldId="271"/>
            <ac:spMk id="32" creationId="{48E96387-12F1-45E4-9322-ABBF2EE040E9}"/>
          </ac:spMkLst>
        </pc:spChg>
        <pc:spChg chg="add">
          <ac:chgData name="George Ehrhorn" userId="3229dda4-f33d-4e11-9004-dd2f638c1b11" providerId="ADAL" clId="{40E358DD-36B8-403A-8A90-FD3055F5EB1A}" dt="2019-09-19T14:40:47.691" v="1634" actId="26606"/>
          <ac:spMkLst>
            <pc:docMk/>
            <pc:sldMk cId="3441305277" sldId="271"/>
            <ac:spMk id="33" creationId="{A9F421DD-DE4E-4547-A904-3F80E25E3F35}"/>
          </ac:spMkLst>
        </pc:spChg>
        <pc:spChg chg="add">
          <ac:chgData name="George Ehrhorn" userId="3229dda4-f33d-4e11-9004-dd2f638c1b11" providerId="ADAL" clId="{40E358DD-36B8-403A-8A90-FD3055F5EB1A}" dt="2019-09-19T14:40:47.691" v="1634" actId="26606"/>
          <ac:spMkLst>
            <pc:docMk/>
            <pc:sldMk cId="3441305277" sldId="271"/>
            <ac:spMk id="34" creationId="{09985DEC-1215-4209-9708-B45CC977402E}"/>
          </ac:spMkLst>
        </pc:spChg>
        <pc:spChg chg="add">
          <ac:chgData name="George Ehrhorn" userId="3229dda4-f33d-4e11-9004-dd2f638c1b11" providerId="ADAL" clId="{40E358DD-36B8-403A-8A90-FD3055F5EB1A}" dt="2019-09-19T14:40:47.691" v="1634" actId="26606"/>
          <ac:spMkLst>
            <pc:docMk/>
            <pc:sldMk cId="3441305277" sldId="271"/>
            <ac:spMk id="35" creationId="{90EB7086-616E-4D44-94BE-D0F763561782}"/>
          </ac:spMkLst>
        </pc:spChg>
        <pc:spChg chg="add">
          <ac:chgData name="George Ehrhorn" userId="3229dda4-f33d-4e11-9004-dd2f638c1b11" providerId="ADAL" clId="{40E358DD-36B8-403A-8A90-FD3055F5EB1A}" dt="2019-09-19T14:40:47.691" v="1634" actId="26606"/>
          <ac:spMkLst>
            <pc:docMk/>
            <pc:sldMk cId="3441305277" sldId="271"/>
            <ac:spMk id="36" creationId="{066AE2FE-036E-44DB-8A9A-8E3261C9F484}"/>
          </ac:spMkLst>
        </pc:spChg>
        <pc:picChg chg="add del mod">
          <ac:chgData name="George Ehrhorn" userId="3229dda4-f33d-4e11-9004-dd2f638c1b11" providerId="ADAL" clId="{40E358DD-36B8-403A-8A90-FD3055F5EB1A}" dt="2019-09-19T14:40:29.542" v="1630" actId="478"/>
          <ac:picMkLst>
            <pc:docMk/>
            <pc:sldMk cId="3441305277" sldId="271"/>
            <ac:picMk id="4" creationId="{11379068-F489-4832-BF4F-710FC7D9DAFE}"/>
          </ac:picMkLst>
        </pc:picChg>
        <pc:picChg chg="add mod">
          <ac:chgData name="George Ehrhorn" userId="3229dda4-f33d-4e11-9004-dd2f638c1b11" providerId="ADAL" clId="{40E358DD-36B8-403A-8A90-FD3055F5EB1A}" dt="2019-09-19T14:40:47.691" v="1634" actId="26606"/>
          <ac:picMkLst>
            <pc:docMk/>
            <pc:sldMk cId="3441305277" sldId="271"/>
            <ac:picMk id="7" creationId="{521A553D-CEF6-4EEA-BDB8-F07FD6C05FF0}"/>
          </ac:picMkLst>
        </pc:picChg>
      </pc:sldChg>
      <pc:sldChg chg="modSp add">
        <pc:chgData name="George Ehrhorn" userId="3229dda4-f33d-4e11-9004-dd2f638c1b11" providerId="ADAL" clId="{40E358DD-36B8-403A-8A90-FD3055F5EB1A}" dt="2019-09-19T14:45:40.637" v="1936" actId="2711"/>
        <pc:sldMkLst>
          <pc:docMk/>
          <pc:sldMk cId="711614761" sldId="272"/>
        </pc:sldMkLst>
        <pc:spChg chg="mod">
          <ac:chgData name="George Ehrhorn" userId="3229dda4-f33d-4e11-9004-dd2f638c1b11" providerId="ADAL" clId="{40E358DD-36B8-403A-8A90-FD3055F5EB1A}" dt="2019-09-19T14:44:52.509" v="1757" actId="20577"/>
          <ac:spMkLst>
            <pc:docMk/>
            <pc:sldMk cId="711614761" sldId="272"/>
            <ac:spMk id="2" creationId="{DE3F1E7C-30E3-42B7-9813-544356D79FB8}"/>
          </ac:spMkLst>
        </pc:spChg>
        <pc:spChg chg="mod">
          <ac:chgData name="George Ehrhorn" userId="3229dda4-f33d-4e11-9004-dd2f638c1b11" providerId="ADAL" clId="{40E358DD-36B8-403A-8A90-FD3055F5EB1A}" dt="2019-09-19T14:45:40.637" v="1936" actId="2711"/>
          <ac:spMkLst>
            <pc:docMk/>
            <pc:sldMk cId="711614761" sldId="272"/>
            <ac:spMk id="3" creationId="{D4EBE384-427A-4B87-A459-A08E36D3F2F9}"/>
          </ac:spMkLst>
        </pc:spChg>
      </pc:sldChg>
      <pc:sldChg chg="addSp delSp modSp add">
        <pc:chgData name="George Ehrhorn" userId="3229dda4-f33d-4e11-9004-dd2f638c1b11" providerId="ADAL" clId="{40E358DD-36B8-403A-8A90-FD3055F5EB1A}" dt="2019-09-19T14:46:24.597" v="1955"/>
        <pc:sldMkLst>
          <pc:docMk/>
          <pc:sldMk cId="4019988164" sldId="273"/>
        </pc:sldMkLst>
        <pc:spChg chg="mod">
          <ac:chgData name="George Ehrhorn" userId="3229dda4-f33d-4e11-9004-dd2f638c1b11" providerId="ADAL" clId="{40E358DD-36B8-403A-8A90-FD3055F5EB1A}" dt="2019-09-19T14:46:23.478" v="1954" actId="20577"/>
          <ac:spMkLst>
            <pc:docMk/>
            <pc:sldMk cId="4019988164" sldId="273"/>
            <ac:spMk id="2" creationId="{6EA50B9A-A6B5-4E68-8C50-AD26C7EA9D0C}"/>
          </ac:spMkLst>
        </pc:spChg>
        <pc:spChg chg="del">
          <ac:chgData name="George Ehrhorn" userId="3229dda4-f33d-4e11-9004-dd2f638c1b11" providerId="ADAL" clId="{40E358DD-36B8-403A-8A90-FD3055F5EB1A}" dt="2019-09-19T14:46:24.597" v="1955"/>
          <ac:spMkLst>
            <pc:docMk/>
            <pc:sldMk cId="4019988164" sldId="273"/>
            <ac:spMk id="3" creationId="{3346BE86-EB96-4394-9B85-5E191275A8B6}"/>
          </ac:spMkLst>
        </pc:spChg>
        <pc:picChg chg="add mod">
          <ac:chgData name="George Ehrhorn" userId="3229dda4-f33d-4e11-9004-dd2f638c1b11" providerId="ADAL" clId="{40E358DD-36B8-403A-8A90-FD3055F5EB1A}" dt="2019-09-19T14:46:24.597" v="1955"/>
          <ac:picMkLst>
            <pc:docMk/>
            <pc:sldMk cId="4019988164" sldId="273"/>
            <ac:picMk id="4" creationId="{49B4B82B-5404-4EA8-BBA3-71B5AC9C65D6}"/>
          </ac:picMkLst>
        </pc:picChg>
      </pc:sldChg>
      <pc:sldChg chg="addSp delSp modSp add modAnim">
        <pc:chgData name="George Ehrhorn" userId="3229dda4-f33d-4e11-9004-dd2f638c1b11" providerId="ADAL" clId="{40E358DD-36B8-403A-8A90-FD3055F5EB1A}" dt="2019-09-19T15:16:26.491" v="1982"/>
        <pc:sldMkLst>
          <pc:docMk/>
          <pc:sldMk cId="2767906448" sldId="274"/>
        </pc:sldMkLst>
        <pc:spChg chg="mod">
          <ac:chgData name="George Ehrhorn" userId="3229dda4-f33d-4e11-9004-dd2f638c1b11" providerId="ADAL" clId="{40E358DD-36B8-403A-8A90-FD3055F5EB1A}" dt="2019-09-19T14:47:46.835" v="1976" actId="20577"/>
          <ac:spMkLst>
            <pc:docMk/>
            <pc:sldMk cId="2767906448" sldId="274"/>
            <ac:spMk id="2" creationId="{4571724B-B7E0-4917-B313-AFB812E24E13}"/>
          </ac:spMkLst>
        </pc:spChg>
        <pc:spChg chg="del">
          <ac:chgData name="George Ehrhorn" userId="3229dda4-f33d-4e11-9004-dd2f638c1b11" providerId="ADAL" clId="{40E358DD-36B8-403A-8A90-FD3055F5EB1A}" dt="2019-09-19T14:47:48.025" v="1977"/>
          <ac:spMkLst>
            <pc:docMk/>
            <pc:sldMk cId="2767906448" sldId="274"/>
            <ac:spMk id="3" creationId="{E30522EE-1B7D-4812-91C4-8F77AB7180B6}"/>
          </ac:spMkLst>
        </pc:spChg>
        <pc:spChg chg="add mod">
          <ac:chgData name="George Ehrhorn" userId="3229dda4-f33d-4e11-9004-dd2f638c1b11" providerId="ADAL" clId="{40E358DD-36B8-403A-8A90-FD3055F5EB1A}" dt="2019-09-19T15:16:18.540" v="1981" actId="207"/>
          <ac:spMkLst>
            <pc:docMk/>
            <pc:sldMk cId="2767906448" sldId="274"/>
            <ac:spMk id="5" creationId="{3098C3E9-1554-4D06-A9F1-0C871DBB257E}"/>
          </ac:spMkLst>
        </pc:spChg>
        <pc:picChg chg="add mod">
          <ac:chgData name="George Ehrhorn" userId="3229dda4-f33d-4e11-9004-dd2f638c1b11" providerId="ADAL" clId="{40E358DD-36B8-403A-8A90-FD3055F5EB1A}" dt="2019-09-19T14:47:48.025" v="1977"/>
          <ac:picMkLst>
            <pc:docMk/>
            <pc:sldMk cId="2767906448" sldId="274"/>
            <ac:picMk id="4" creationId="{6E374111-73BA-4E28-8DD9-072B734CE69D}"/>
          </ac:picMkLst>
        </pc:picChg>
      </pc:sldChg>
      <pc:sldChg chg="addSp modSp add mod setBg">
        <pc:chgData name="George Ehrhorn" userId="3229dda4-f33d-4e11-9004-dd2f638c1b11" providerId="ADAL" clId="{40E358DD-36B8-403A-8A90-FD3055F5EB1A}" dt="2019-09-19T15:21:13.139" v="2098" actId="27614"/>
        <pc:sldMkLst>
          <pc:docMk/>
          <pc:sldMk cId="3959084435" sldId="275"/>
        </pc:sldMkLst>
        <pc:spChg chg="mod">
          <ac:chgData name="George Ehrhorn" userId="3229dda4-f33d-4e11-9004-dd2f638c1b11" providerId="ADAL" clId="{40E358DD-36B8-403A-8A90-FD3055F5EB1A}" dt="2019-09-19T15:18:52.010" v="2097" actId="26606"/>
          <ac:spMkLst>
            <pc:docMk/>
            <pc:sldMk cId="3959084435" sldId="275"/>
            <ac:spMk id="2" creationId="{97084DF9-F698-485B-A638-8735E1C35CC8}"/>
          </ac:spMkLst>
        </pc:spChg>
        <pc:spChg chg="mod ord">
          <ac:chgData name="George Ehrhorn" userId="3229dda4-f33d-4e11-9004-dd2f638c1b11" providerId="ADAL" clId="{40E358DD-36B8-403A-8A90-FD3055F5EB1A}" dt="2019-09-19T15:18:52.010" v="2097" actId="26606"/>
          <ac:spMkLst>
            <pc:docMk/>
            <pc:sldMk cId="3959084435" sldId="275"/>
            <ac:spMk id="3" creationId="{E7062150-0DFC-47A1-AF3F-562ABF45CAE4}"/>
          </ac:spMkLst>
        </pc:spChg>
        <pc:spChg chg="add">
          <ac:chgData name="George Ehrhorn" userId="3229dda4-f33d-4e11-9004-dd2f638c1b11" providerId="ADAL" clId="{40E358DD-36B8-403A-8A90-FD3055F5EB1A}" dt="2019-09-19T15:18:52.010" v="2097" actId="26606"/>
          <ac:spMkLst>
            <pc:docMk/>
            <pc:sldMk cId="3959084435" sldId="275"/>
            <ac:spMk id="9" creationId="{2E32075D-9299-4657-87D7-B9987B7FDE36}"/>
          </ac:spMkLst>
        </pc:spChg>
        <pc:picChg chg="add mod">
          <ac:chgData name="George Ehrhorn" userId="3229dda4-f33d-4e11-9004-dd2f638c1b11" providerId="ADAL" clId="{40E358DD-36B8-403A-8A90-FD3055F5EB1A}" dt="2019-09-19T15:21:13.139" v="2098" actId="27614"/>
          <ac:picMkLst>
            <pc:docMk/>
            <pc:sldMk cId="3959084435" sldId="275"/>
            <ac:picMk id="4" creationId="{9E736B0C-849B-4766-91AD-5B423779F167}"/>
          </ac:picMkLst>
        </pc:picChg>
      </pc:sldChg>
      <pc:sldChg chg="modSp add">
        <pc:chgData name="George Ehrhorn" userId="3229dda4-f33d-4e11-9004-dd2f638c1b11" providerId="ADAL" clId="{40E358DD-36B8-403A-8A90-FD3055F5EB1A}" dt="2019-09-19T15:25:43.492" v="2483" actId="20577"/>
        <pc:sldMkLst>
          <pc:docMk/>
          <pc:sldMk cId="3600611324" sldId="276"/>
        </pc:sldMkLst>
        <pc:spChg chg="mod">
          <ac:chgData name="George Ehrhorn" userId="3229dda4-f33d-4e11-9004-dd2f638c1b11" providerId="ADAL" clId="{40E358DD-36B8-403A-8A90-FD3055F5EB1A}" dt="2019-09-19T15:21:22.053" v="2123" actId="20577"/>
          <ac:spMkLst>
            <pc:docMk/>
            <pc:sldMk cId="3600611324" sldId="276"/>
            <ac:spMk id="2" creationId="{7F623F5D-F4BF-4181-B453-5F6CC7296B45}"/>
          </ac:spMkLst>
        </pc:spChg>
        <pc:spChg chg="mod">
          <ac:chgData name="George Ehrhorn" userId="3229dda4-f33d-4e11-9004-dd2f638c1b11" providerId="ADAL" clId="{40E358DD-36B8-403A-8A90-FD3055F5EB1A}" dt="2019-09-19T15:25:43.492" v="2483" actId="20577"/>
          <ac:spMkLst>
            <pc:docMk/>
            <pc:sldMk cId="3600611324" sldId="276"/>
            <ac:spMk id="3" creationId="{8D49DB00-0DF2-4A59-A69E-47477BA9E298}"/>
          </ac:spMkLst>
        </pc:spChg>
      </pc:sldChg>
      <pc:sldChg chg="modSp add">
        <pc:chgData name="George Ehrhorn" userId="3229dda4-f33d-4e11-9004-dd2f638c1b11" providerId="ADAL" clId="{40E358DD-36B8-403A-8A90-FD3055F5EB1A}" dt="2019-09-19T15:26:36.202" v="2518" actId="20577"/>
        <pc:sldMkLst>
          <pc:docMk/>
          <pc:sldMk cId="971753632" sldId="277"/>
        </pc:sldMkLst>
        <pc:spChg chg="mod">
          <ac:chgData name="George Ehrhorn" userId="3229dda4-f33d-4e11-9004-dd2f638c1b11" providerId="ADAL" clId="{40E358DD-36B8-403A-8A90-FD3055F5EB1A}" dt="2019-09-19T15:26:13.911" v="2509" actId="20577"/>
          <ac:spMkLst>
            <pc:docMk/>
            <pc:sldMk cId="971753632" sldId="277"/>
            <ac:spMk id="2" creationId="{E13C01F2-A6C8-43BC-B413-26DD4AE46D61}"/>
          </ac:spMkLst>
        </pc:spChg>
        <pc:spChg chg="mod">
          <ac:chgData name="George Ehrhorn" userId="3229dda4-f33d-4e11-9004-dd2f638c1b11" providerId="ADAL" clId="{40E358DD-36B8-403A-8A90-FD3055F5EB1A}" dt="2019-09-19T15:26:36.202" v="2518" actId="20577"/>
          <ac:spMkLst>
            <pc:docMk/>
            <pc:sldMk cId="971753632" sldId="277"/>
            <ac:spMk id="3" creationId="{6845D61A-A224-4999-8639-AFD38323326C}"/>
          </ac:spMkLst>
        </pc:spChg>
      </pc:sldChg>
      <pc:sldChg chg="modSp add">
        <pc:chgData name="George Ehrhorn" userId="3229dda4-f33d-4e11-9004-dd2f638c1b11" providerId="ADAL" clId="{40E358DD-36B8-403A-8A90-FD3055F5EB1A}" dt="2019-09-19T15:28:19.393" v="2702" actId="2711"/>
        <pc:sldMkLst>
          <pc:docMk/>
          <pc:sldMk cId="884524702" sldId="278"/>
        </pc:sldMkLst>
        <pc:spChg chg="mod">
          <ac:chgData name="George Ehrhorn" userId="3229dda4-f33d-4e11-9004-dd2f638c1b11" providerId="ADAL" clId="{40E358DD-36B8-403A-8A90-FD3055F5EB1A}" dt="2019-09-19T15:26:42.152" v="2532" actId="20577"/>
          <ac:spMkLst>
            <pc:docMk/>
            <pc:sldMk cId="884524702" sldId="278"/>
            <ac:spMk id="2" creationId="{19600810-9A2F-4121-9930-D650A045AE4A}"/>
          </ac:spMkLst>
        </pc:spChg>
        <pc:spChg chg="mod">
          <ac:chgData name="George Ehrhorn" userId="3229dda4-f33d-4e11-9004-dd2f638c1b11" providerId="ADAL" clId="{40E358DD-36B8-403A-8A90-FD3055F5EB1A}" dt="2019-09-19T15:28:19.393" v="2702" actId="2711"/>
          <ac:spMkLst>
            <pc:docMk/>
            <pc:sldMk cId="884524702" sldId="278"/>
            <ac:spMk id="3" creationId="{7C6201FB-E468-4E90-B4F1-A72EC9BF2A8F}"/>
          </ac:spMkLst>
        </pc:spChg>
      </pc:sldChg>
      <pc:sldChg chg="modSp add">
        <pc:chgData name="George Ehrhorn" userId="3229dda4-f33d-4e11-9004-dd2f638c1b11" providerId="ADAL" clId="{40E358DD-36B8-403A-8A90-FD3055F5EB1A}" dt="2019-09-19T15:34:41.289" v="2845" actId="2711"/>
        <pc:sldMkLst>
          <pc:docMk/>
          <pc:sldMk cId="2801552054" sldId="279"/>
        </pc:sldMkLst>
        <pc:spChg chg="mod">
          <ac:chgData name="George Ehrhorn" userId="3229dda4-f33d-4e11-9004-dd2f638c1b11" providerId="ADAL" clId="{40E358DD-36B8-403A-8A90-FD3055F5EB1A}" dt="2019-09-19T15:33:36.547" v="2723" actId="20577"/>
          <ac:spMkLst>
            <pc:docMk/>
            <pc:sldMk cId="2801552054" sldId="279"/>
            <ac:spMk id="2" creationId="{A8800194-1650-4314-8D77-23AA869882B2}"/>
          </ac:spMkLst>
        </pc:spChg>
        <pc:spChg chg="mod">
          <ac:chgData name="George Ehrhorn" userId="3229dda4-f33d-4e11-9004-dd2f638c1b11" providerId="ADAL" clId="{40E358DD-36B8-403A-8A90-FD3055F5EB1A}" dt="2019-09-19T15:34:41.289" v="2845" actId="2711"/>
          <ac:spMkLst>
            <pc:docMk/>
            <pc:sldMk cId="2801552054" sldId="279"/>
            <ac:spMk id="3" creationId="{F14EED88-44AD-499E-9053-A4B9AB4DB0A3}"/>
          </ac:spMkLst>
        </pc:spChg>
      </pc:sldChg>
    </pc:docChg>
  </pc:docChgLst>
  <pc:docChgLst>
    <pc:chgData name="George Ehrhorn" userId="3229dda4-f33d-4e11-9004-dd2f638c1b11" providerId="ADAL" clId="{641D7345-DBC2-44F3-B7D0-F5022B145AEC}"/>
    <pc:docChg chg="addSld modSld">
      <pc:chgData name="George Ehrhorn" userId="3229dda4-f33d-4e11-9004-dd2f638c1b11" providerId="ADAL" clId="{641D7345-DBC2-44F3-B7D0-F5022B145AEC}" dt="2019-10-08T19:38:58.422" v="8" actId="20577"/>
      <pc:docMkLst>
        <pc:docMk/>
      </pc:docMkLst>
      <pc:sldChg chg="modSp add">
        <pc:chgData name="George Ehrhorn" userId="3229dda4-f33d-4e11-9004-dd2f638c1b11" providerId="ADAL" clId="{641D7345-DBC2-44F3-B7D0-F5022B145AEC}" dt="2019-10-08T19:38:58.422" v="8" actId="20577"/>
        <pc:sldMkLst>
          <pc:docMk/>
          <pc:sldMk cId="1230311434" sldId="280"/>
        </pc:sldMkLst>
        <pc:spChg chg="mod">
          <ac:chgData name="George Ehrhorn" userId="3229dda4-f33d-4e11-9004-dd2f638c1b11" providerId="ADAL" clId="{641D7345-DBC2-44F3-B7D0-F5022B145AEC}" dt="2019-10-08T19:38:58.422" v="8" actId="20577"/>
          <ac:spMkLst>
            <pc:docMk/>
            <pc:sldMk cId="1230311434" sldId="280"/>
            <ac:spMk id="2" creationId="{19F0508B-8A76-4DA4-B0B4-49B46495A1B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A2D5-60BE-4644-850C-0551763BBB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9E793-2CEF-4EBA-9513-CD81ABBF91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3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7EAC-A3A4-4827-BB27-E9A99B49A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better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05B614-02EE-41D1-AD54-41AAAC5A5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63" y="2181225"/>
            <a:ext cx="10344074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2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9E902-2ED7-4165-AF64-8F2035DD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newer way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B4BE22-6E50-49A6-8D8E-8DE9E796A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537393"/>
            <a:ext cx="11029950" cy="296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58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F807-08E2-4CF0-B829-E15033255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this still looks terrible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48ACC6-9213-46B5-979B-4571D9A63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3808886"/>
            <a:ext cx="11029950" cy="42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28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B01C-A65C-4B4E-B5B8-3152EB5E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to provide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0DFDE-297A-47BA-A877-A8FC610CD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Tags define meaning</a:t>
            </a:r>
          </a:p>
          <a:p>
            <a:pPr lvl="1"/>
            <a:r>
              <a:rPr lang="en-US" dirty="0"/>
              <a:t>Headings</a:t>
            </a:r>
          </a:p>
          <a:p>
            <a:pPr lvl="1"/>
            <a:r>
              <a:rPr lang="en-US" dirty="0"/>
              <a:t>Paragraphs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/>
              <a:t>Links</a:t>
            </a:r>
          </a:p>
          <a:p>
            <a:r>
              <a:rPr lang="en-US" dirty="0"/>
              <a:t>Tags open and close…they surround what you’re defining meaning</a:t>
            </a:r>
          </a:p>
          <a:p>
            <a:pPr lvl="1"/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&lt;tag&gt;stuff I’m surrounding&lt;/tag&gt;</a:t>
            </a:r>
          </a:p>
          <a:p>
            <a:r>
              <a:rPr lang="en-US" dirty="0"/>
              <a:t>Tags can nest (tags within tags)</a:t>
            </a:r>
          </a:p>
          <a:p>
            <a:pPr lvl="1"/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&lt;outside&gt;&lt;inside&gt;Nested example&lt;/inside&gt;&lt;/outside&gt;</a:t>
            </a:r>
          </a:p>
        </p:txBody>
      </p:sp>
    </p:spTree>
    <p:extLst>
      <p:ext uri="{BB962C8B-B14F-4D97-AF65-F5344CB8AC3E}">
        <p14:creationId xmlns:p14="http://schemas.microsoft.com/office/powerpoint/2010/main" val="3837715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0AF62-5729-4B46-BACD-F8F474D48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Heading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58314-3E16-4883-A4E6-FF6D8FBA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Headings are defined with the &lt;h1&gt; to &lt;h6&gt; tags.</a:t>
            </a:r>
          </a:p>
          <a:p>
            <a:r>
              <a:rPr lang="en-US">
                <a:solidFill>
                  <a:schemeClr val="bg1"/>
                </a:solidFill>
              </a:rPr>
              <a:t>&lt;h1&gt; headings should be used for main headings, followed by &lt;h2&gt; headings, then the less important &lt;h3&gt;, and so on.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 descr="A close up of a screen&#10;&#10;Description automatically generated">
            <a:extLst>
              <a:ext uri="{FF2B5EF4-FFF2-40B4-BE49-F238E27FC236}">
                <a16:creationId xmlns:a16="http://schemas.microsoft.com/office/drawing/2014/main" id="{65AE286C-A2E7-4A37-91B8-C7C27FEEC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630954"/>
            <a:ext cx="6489819" cy="361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6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8098-085D-48DA-A2DB-0449BF27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4632-4D43-46A3-990F-3A1461944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we want headings in our example page?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42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1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D74EA-B979-4DDB-B294-23530C0AD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Headers added</a:t>
            </a:r>
          </a:p>
        </p:txBody>
      </p:sp>
      <p:sp useBgFill="1">
        <p:nvSpPr>
          <p:cNvPr id="36" name="Rectangle 29">
            <a:extLst>
              <a:ext uri="{FF2B5EF4-FFF2-40B4-BE49-F238E27FC236}">
                <a16:creationId xmlns:a16="http://schemas.microsoft.com/office/drawing/2014/main" id="{066AE2FE-036E-44DB-8A9A-8E3261C9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1A553D-CEF6-4EEA-BDB8-F07FD6C05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883" y="983704"/>
            <a:ext cx="11283519" cy="304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05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F1E7C-30E3-42B7-9813-544356D7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is bashful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BE384-427A-4B87-A459-A08E36D3F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You’re not allowed to have content that isn’t in a tag. </a:t>
            </a:r>
          </a:p>
          <a:p>
            <a:r>
              <a:rPr lang="en-US" dirty="0"/>
              <a:t>Our document is invalid</a:t>
            </a:r>
          </a:p>
          <a:p>
            <a:r>
              <a:rPr lang="en-US" dirty="0"/>
              <a:t>What about just normal text?</a:t>
            </a:r>
          </a:p>
          <a:p>
            <a:r>
              <a:rPr lang="en-US" dirty="0"/>
              <a:t>That’s a paragraph… we can use the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&lt;p&gt;</a:t>
            </a:r>
            <a:r>
              <a:rPr lang="en-US" dirty="0"/>
              <a:t> tag</a:t>
            </a:r>
          </a:p>
        </p:txBody>
      </p:sp>
    </p:spTree>
    <p:extLst>
      <p:ext uri="{BB962C8B-B14F-4D97-AF65-F5344CB8AC3E}">
        <p14:creationId xmlns:p14="http://schemas.microsoft.com/office/powerpoint/2010/main" val="711614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0B9A-A6B5-4E68-8C50-AD26C7EA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 tags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B4B82B-5404-4EA8-BBA3-71B5AC9C6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464420"/>
            <a:ext cx="11029950" cy="311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88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1724B-B7E0-4917-B313-AFB812E24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way better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374111-73BA-4E28-8DD9-072B734CE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362" y="2505657"/>
            <a:ext cx="8059275" cy="302937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098C3E9-1554-4D06-A9F1-0C871DBB257E}"/>
              </a:ext>
            </a:extLst>
          </p:cNvPr>
          <p:cNvSpPr/>
          <p:nvPr/>
        </p:nvSpPr>
        <p:spPr>
          <a:xfrm>
            <a:off x="1857080" y="4675695"/>
            <a:ext cx="2714920" cy="1263192"/>
          </a:xfrm>
          <a:prstGeom prst="ellipse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0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2E0D-184F-4D59-9C6A-A778C2233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3EE47-316D-461D-9626-F849F8718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HTML document is usually made up of a few things</a:t>
            </a:r>
          </a:p>
          <a:p>
            <a:pPr lvl="1"/>
            <a:r>
              <a:rPr lang="en-US" dirty="0"/>
              <a:t>Style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777123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4DF9-F698-485B-A638-8735E1C35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Lists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32075D-9299-4657-87D7-B9987B7F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736B0C-849B-4766-91AD-5B423779F1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583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62150-0DFC-47A1-AF3F-562ABF45C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dirty="0"/>
              <a:t>A list item is surrounded by a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&lt;li&gt;</a:t>
            </a:r>
            <a:r>
              <a:rPr lang="en-US" dirty="0"/>
              <a:t> tag</a:t>
            </a:r>
          </a:p>
          <a:p>
            <a:r>
              <a:rPr lang="en-US" dirty="0"/>
              <a:t>A list can be an ordered list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ol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 </a:t>
            </a:r>
            <a:r>
              <a:rPr lang="en-US" dirty="0"/>
              <a:t>or unordered list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&lt;ul&gt;</a:t>
            </a:r>
          </a:p>
        </p:txBody>
      </p:sp>
    </p:spTree>
    <p:extLst>
      <p:ext uri="{BB962C8B-B14F-4D97-AF65-F5344CB8AC3E}">
        <p14:creationId xmlns:p14="http://schemas.microsoft.com/office/powerpoint/2010/main" val="3959084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3F5D-F4BF-4181-B453-5F6CC729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– the anchor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DB00-0DF2-4A59-A69E-47477BA9E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historical reasons links are done with an anchor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&lt;a&gt;</a:t>
            </a:r>
            <a:r>
              <a:rPr lang="en-US" dirty="0"/>
              <a:t> tag</a:t>
            </a:r>
          </a:p>
          <a:p>
            <a:r>
              <a:rPr lang="en-US" dirty="0"/>
              <a:t>Introduces a new concept…attributes</a:t>
            </a:r>
          </a:p>
          <a:p>
            <a:r>
              <a:rPr lang="en-US" dirty="0"/>
              <a:t>Surrounding text with an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&lt;a&gt;</a:t>
            </a:r>
            <a:r>
              <a:rPr lang="en-US" dirty="0"/>
              <a:t> tag won’t do anything</a:t>
            </a:r>
          </a:p>
          <a:p>
            <a:pPr lvl="1"/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&lt;a&gt;George Ehrhorn&lt;/a&gt; </a:t>
            </a:r>
            <a:r>
              <a:rPr lang="en-US" dirty="0"/>
              <a:t>-- this is useless </a:t>
            </a:r>
          </a:p>
          <a:p>
            <a:r>
              <a:rPr lang="en-US" dirty="0"/>
              <a:t>We need to use an attribute to give the browser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600611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01F2-A6C8-43BC-B413-26DD4AE46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Attributes…continued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5D61A-A224-4999-8639-AFD383233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HTML elements can have </a:t>
            </a:r>
            <a:r>
              <a:rPr lang="en-US" b="1" dirty="0"/>
              <a:t>attributes</a:t>
            </a:r>
            <a:endParaRPr lang="en-US" dirty="0"/>
          </a:p>
          <a:p>
            <a:r>
              <a:rPr lang="en-US" dirty="0"/>
              <a:t>Attributes provide </a:t>
            </a:r>
            <a:r>
              <a:rPr lang="en-US" b="1" dirty="0"/>
              <a:t>additional information</a:t>
            </a:r>
            <a:r>
              <a:rPr lang="en-US" dirty="0"/>
              <a:t> about an element</a:t>
            </a:r>
          </a:p>
          <a:p>
            <a:r>
              <a:rPr lang="en-US" dirty="0"/>
              <a:t>Attributes are always specified in </a:t>
            </a:r>
            <a:r>
              <a:rPr lang="en-US" b="1" dirty="0"/>
              <a:t>the start tag</a:t>
            </a:r>
            <a:endParaRPr lang="en-US" dirty="0"/>
          </a:p>
          <a:p>
            <a:r>
              <a:rPr lang="en-US" dirty="0"/>
              <a:t>Attributes usually come in name/value pairs like: </a:t>
            </a:r>
            <a:r>
              <a:rPr lang="en-US" b="1" dirty="0"/>
              <a:t>name="value"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53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00810-9A2F-4121-9930-D650A045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201FB-E468-4E90-B4F1-A72EC9BF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attribute we’ll use the most in links is called </a:t>
            </a:r>
            <a:r>
              <a:rPr lang="en-US" dirty="0" err="1"/>
              <a:t>href</a:t>
            </a:r>
            <a:r>
              <a:rPr lang="en-US" dirty="0"/>
              <a:t> – hypertext reference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&lt;a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href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=“https://www.cnn.com&gt;CNN’s Homepage&lt;/a&gt;</a:t>
            </a:r>
          </a:p>
        </p:txBody>
      </p:sp>
    </p:spTree>
    <p:extLst>
      <p:ext uri="{BB962C8B-B14F-4D97-AF65-F5344CB8AC3E}">
        <p14:creationId xmlns:p14="http://schemas.microsoft.com/office/powerpoint/2010/main" val="884524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0194-1650-4314-8D77-23AA86988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pictures?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EED88-44AD-499E-9053-A4B9AB4DB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a new tag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img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 </a:t>
            </a:r>
            <a:r>
              <a:rPr lang="en-US" dirty="0"/>
              <a:t>is the tag</a:t>
            </a:r>
          </a:p>
          <a:p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src</a:t>
            </a:r>
            <a:r>
              <a:rPr lang="en-US" dirty="0"/>
              <a:t> is an attribute we’ll use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alt </a:t>
            </a:r>
            <a:r>
              <a:rPr lang="en-US" dirty="0"/>
              <a:t>is another attribute we’ll use</a:t>
            </a:r>
          </a:p>
        </p:txBody>
      </p:sp>
    </p:spTree>
    <p:extLst>
      <p:ext uri="{BB962C8B-B14F-4D97-AF65-F5344CB8AC3E}">
        <p14:creationId xmlns:p14="http://schemas.microsoft.com/office/powerpoint/2010/main" val="2801552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508B-8A76-4DA4-B0B4-49B46495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761B0-9B7A-4A79-9823-B37B9B1C5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1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5A0672-A00B-4963-A6A1-170BBE229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3589B-6095-45F5-82E3-8AD481456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7225075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Style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923A14-6C7A-45FB-A5F1-2D2767025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27738C0-CF5C-4616-B33E-C988DE11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4B4E1F-1F78-4844-B851-9410BA477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B4AE0E5-28A2-4386-BC9B-71ABF5238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72845-B217-42A1-BF05-3F9DB54E2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7225074" cy="3962266"/>
          </a:xfrm>
        </p:spPr>
        <p:txBody>
          <a:bodyPr>
            <a:normAutofit/>
          </a:bodyPr>
          <a:lstStyle/>
          <a:p>
            <a:r>
              <a:rPr lang="en-US"/>
              <a:t>If you want to switch links from being blue to being green you don’t want to have to do that one at a time</a:t>
            </a:r>
          </a:p>
          <a:p>
            <a:r>
              <a:rPr lang="en-US"/>
              <a:t>We’ll cover this later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27AC6AE0-01FE-4FAD-BBB6-1A858F884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6" r="39349" b="1"/>
          <a:stretch/>
        </p:blipFill>
        <p:spPr>
          <a:xfrm>
            <a:off x="8042147" y="600075"/>
            <a:ext cx="3695828" cy="579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6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D8B46-E002-493C-B9A2-52ECABF1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F5016-7598-46F6-8947-72511AC90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Provide some level of interactivity the website</a:t>
            </a:r>
          </a:p>
          <a:p>
            <a:r>
              <a:rPr lang="en-US" dirty="0">
                <a:solidFill>
                  <a:schemeClr val="bg1"/>
                </a:solidFill>
              </a:rPr>
              <a:t>We’re not going to cover this at all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94FA22-1A57-4A25-BADB-C5883D27A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2733547"/>
            <a:ext cx="6489819" cy="141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6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82F3-4EDD-4EDF-8D18-DEF5A801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05282-142A-435E-961D-79A464C04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want to say?</a:t>
            </a:r>
          </a:p>
          <a:p>
            <a:r>
              <a:rPr lang="en-US" dirty="0"/>
              <a:t>What does it mean?</a:t>
            </a:r>
          </a:p>
        </p:txBody>
      </p:sp>
    </p:spTree>
    <p:extLst>
      <p:ext uri="{BB962C8B-B14F-4D97-AF65-F5344CB8AC3E}">
        <p14:creationId xmlns:p14="http://schemas.microsoft.com/office/powerpoint/2010/main" val="378834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5E09-8655-4367-939C-5627BDAC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What do you want to say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62CA8E-5BA5-4DFE-8075-A896D2CF2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858" y="2024811"/>
            <a:ext cx="11029950" cy="26524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8CA005-5D83-47C7-AA31-5A46A7010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49" y="5044147"/>
            <a:ext cx="12192000" cy="6350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110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E7F6-E92C-42B6-80A3-040BF38D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to give the document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DC289-AFE6-41F5-882C-6423963D5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What do these two things mean?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E14D8-18AD-4486-8B20-3DBEC5507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634973"/>
            <a:ext cx="11803122" cy="533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BB5D23-C7D7-4EBD-BB1F-40C115C82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3333751"/>
            <a:ext cx="2152950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10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ED2D-B55F-4980-A384-2D4D625F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DOCTYPE, HTML, HEAD, and BODY – the old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62E24-FE5F-46B6-A117-373A1DB4C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tell the browser what version of HTML we’re using.</a:t>
            </a:r>
          </a:p>
          <a:p>
            <a:pPr lvl="1"/>
            <a:r>
              <a:rPr lang="en-US" dirty="0"/>
              <a:t>DOCTYPE</a:t>
            </a:r>
          </a:p>
          <a:p>
            <a:r>
              <a:rPr lang="en-US" dirty="0"/>
              <a:t>We need to define the root element</a:t>
            </a:r>
          </a:p>
          <a:p>
            <a:pPr lvl="1"/>
            <a:r>
              <a:rPr lang="en-US" dirty="0"/>
              <a:t>HTML</a:t>
            </a:r>
          </a:p>
          <a:p>
            <a:r>
              <a:rPr lang="en-US" dirty="0"/>
              <a:t>We can define header information</a:t>
            </a:r>
          </a:p>
          <a:p>
            <a:pPr lvl="1"/>
            <a:r>
              <a:rPr lang="en-US" dirty="0"/>
              <a:t>HEAD</a:t>
            </a:r>
          </a:p>
          <a:p>
            <a:r>
              <a:rPr lang="en-US" dirty="0"/>
              <a:t>We need to say what goes on the page</a:t>
            </a:r>
          </a:p>
          <a:p>
            <a:pPr lvl="1"/>
            <a:r>
              <a:rPr lang="en-US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3786893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854AB-D632-4473-B401-EFF93C86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aside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437C7-8C3F-40F5-9D42-808A263FB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trying to teach you something very specific</a:t>
            </a:r>
          </a:p>
          <a:p>
            <a:r>
              <a:rPr lang="en-US" dirty="0"/>
              <a:t>How to get a basic webpage working</a:t>
            </a:r>
          </a:p>
          <a:p>
            <a:r>
              <a:rPr lang="en-US" dirty="0"/>
              <a:t>Some of what I’m teaching you isn’t required by HTML 5</a:t>
            </a:r>
          </a:p>
          <a:p>
            <a:r>
              <a:rPr lang="en-US" dirty="0"/>
              <a:t>But I want to show you because you may see things like this</a:t>
            </a:r>
          </a:p>
        </p:txBody>
      </p:sp>
    </p:spTree>
    <p:extLst>
      <p:ext uri="{BB962C8B-B14F-4D97-AF65-F5344CB8AC3E}">
        <p14:creationId xmlns:p14="http://schemas.microsoft.com/office/powerpoint/2010/main" val="14178214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DD3538A212EA44957153068E022A6B" ma:contentTypeVersion="10" ma:contentTypeDescription="Create a new document." ma:contentTypeScope="" ma:versionID="2bc4948f364e4544c2e3beae54d2ef72">
  <xsd:schema xmlns:xsd="http://www.w3.org/2001/XMLSchema" xmlns:xs="http://www.w3.org/2001/XMLSchema" xmlns:p="http://schemas.microsoft.com/office/2006/metadata/properties" xmlns:ns3="eff87561-f2c7-4db7-be90-c869aac773bf" xmlns:ns4="f1dd5078-ff0f-463c-b987-0a09d0955685" targetNamespace="http://schemas.microsoft.com/office/2006/metadata/properties" ma:root="true" ma:fieldsID="0c639728137a8f401c203b0a61dd18c8" ns3:_="" ns4:_="">
    <xsd:import namespace="eff87561-f2c7-4db7-be90-c869aac773bf"/>
    <xsd:import namespace="f1dd5078-ff0f-463c-b987-0a09d095568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f87561-f2c7-4db7-be90-c869aac773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dd5078-ff0f-463c-b987-0a09d095568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47B69A-D7A1-49C6-9F60-BECDABEAC53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1FFA994-CFA2-4B7D-9ED6-7392663E12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FB64E3-8FFC-4B6C-B270-85CF6FC622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f87561-f2c7-4db7-be90-c869aac773bf"/>
    <ds:schemaRef ds:uri="f1dd5078-ff0f-463c-b987-0a09d09556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507</Words>
  <Application>Microsoft Office PowerPoint</Application>
  <PresentationFormat>Widescreen</PresentationFormat>
  <Paragraphs>87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Fira Code</vt:lpstr>
      <vt:lpstr>Gill Sans MT</vt:lpstr>
      <vt:lpstr>Wingdings 2</vt:lpstr>
      <vt:lpstr>Dividend</vt:lpstr>
      <vt:lpstr>HTML Basics</vt:lpstr>
      <vt:lpstr>Basics</vt:lpstr>
      <vt:lpstr>Style</vt:lpstr>
      <vt:lpstr>Scripts</vt:lpstr>
      <vt:lpstr>Content</vt:lpstr>
      <vt:lpstr>What do you want to say</vt:lpstr>
      <vt:lpstr>We need to give the document meaning</vt:lpstr>
      <vt:lpstr>DOCTYPE, HTML, HEAD, and BODY – the old way</vt:lpstr>
      <vt:lpstr>A brief aside</vt:lpstr>
      <vt:lpstr>A little better</vt:lpstr>
      <vt:lpstr>The newer way</vt:lpstr>
      <vt:lpstr>But this still looks terrible</vt:lpstr>
      <vt:lpstr>We need to provide meaning</vt:lpstr>
      <vt:lpstr>Heading Tags</vt:lpstr>
      <vt:lpstr>Headings</vt:lpstr>
      <vt:lpstr>Headers added</vt:lpstr>
      <vt:lpstr>HTML is bashful</vt:lpstr>
      <vt:lpstr>Paragraph tags</vt:lpstr>
      <vt:lpstr>Looking way better</vt:lpstr>
      <vt:lpstr>Lists</vt:lpstr>
      <vt:lpstr>Links – the anchor tag</vt:lpstr>
      <vt:lpstr>Attributes…continued</vt:lpstr>
      <vt:lpstr>Back to links</vt:lpstr>
      <vt:lpstr>What about pictures?</vt:lpstr>
      <vt:lpstr>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Basics</dc:title>
  <dc:creator>George Ehrhorn</dc:creator>
  <cp:lastModifiedBy>George Ehrhorn</cp:lastModifiedBy>
  <cp:revision>1</cp:revision>
  <dcterms:created xsi:type="dcterms:W3CDTF">2019-09-19T15:18:51Z</dcterms:created>
  <dcterms:modified xsi:type="dcterms:W3CDTF">2019-10-08T19:39:02Z</dcterms:modified>
</cp:coreProperties>
</file>