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E6A3F-7491-4BE7-9003-73DE64C69587}" v="8" dt="2019-10-15T12:36:49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Ehrhorn" userId="3229dda4-f33d-4e11-9004-dd2f638c1b11" providerId="ADAL" clId="{6CAE6A3F-7491-4BE7-9003-73DE64C69587}"/>
    <pc:docChg chg="undo custSel addSld delSld modSld">
      <pc:chgData name="George Ehrhorn" userId="3229dda4-f33d-4e11-9004-dd2f638c1b11" providerId="ADAL" clId="{6CAE6A3F-7491-4BE7-9003-73DE64C69587}" dt="2019-10-15T12:45:47.657" v="773" actId="2696"/>
      <pc:docMkLst>
        <pc:docMk/>
      </pc:docMkLst>
      <pc:sldChg chg="del">
        <pc:chgData name="George Ehrhorn" userId="3229dda4-f33d-4e11-9004-dd2f638c1b11" providerId="ADAL" clId="{6CAE6A3F-7491-4BE7-9003-73DE64C69587}" dt="2019-10-15T12:45:47.657" v="773" actId="2696"/>
        <pc:sldMkLst>
          <pc:docMk/>
          <pc:sldMk cId="643481272" sldId="258"/>
        </pc:sldMkLst>
      </pc:sldChg>
      <pc:sldChg chg="modSp add">
        <pc:chgData name="George Ehrhorn" userId="3229dda4-f33d-4e11-9004-dd2f638c1b11" providerId="ADAL" clId="{6CAE6A3F-7491-4BE7-9003-73DE64C69587}" dt="2019-10-15T12:13:33.510" v="106" actId="20577"/>
        <pc:sldMkLst>
          <pc:docMk/>
          <pc:sldMk cId="15856837" sldId="263"/>
        </pc:sldMkLst>
        <pc:spChg chg="mod">
          <ac:chgData name="George Ehrhorn" userId="3229dda4-f33d-4e11-9004-dd2f638c1b11" providerId="ADAL" clId="{6CAE6A3F-7491-4BE7-9003-73DE64C69587}" dt="2019-10-15T12:13:01.439" v="32" actId="20577"/>
          <ac:spMkLst>
            <pc:docMk/>
            <pc:sldMk cId="15856837" sldId="263"/>
            <ac:spMk id="2" creationId="{4C6B4A5E-0ECA-43D0-9FFE-F0F13457EA6F}"/>
          </ac:spMkLst>
        </pc:spChg>
        <pc:spChg chg="mod">
          <ac:chgData name="George Ehrhorn" userId="3229dda4-f33d-4e11-9004-dd2f638c1b11" providerId="ADAL" clId="{6CAE6A3F-7491-4BE7-9003-73DE64C69587}" dt="2019-10-15T12:13:33.510" v="106" actId="20577"/>
          <ac:spMkLst>
            <pc:docMk/>
            <pc:sldMk cId="15856837" sldId="263"/>
            <ac:spMk id="3" creationId="{9A1DB871-DD4C-4A13-8758-3B766729EDA7}"/>
          </ac:spMkLst>
        </pc:spChg>
      </pc:sldChg>
      <pc:sldChg chg="modSp add">
        <pc:chgData name="George Ehrhorn" userId="3229dda4-f33d-4e11-9004-dd2f638c1b11" providerId="ADAL" clId="{6CAE6A3F-7491-4BE7-9003-73DE64C69587}" dt="2019-10-15T12:20:25.922" v="344" actId="5793"/>
        <pc:sldMkLst>
          <pc:docMk/>
          <pc:sldMk cId="3137930231" sldId="264"/>
        </pc:sldMkLst>
        <pc:spChg chg="mod">
          <ac:chgData name="George Ehrhorn" userId="3229dda4-f33d-4e11-9004-dd2f638c1b11" providerId="ADAL" clId="{6CAE6A3F-7491-4BE7-9003-73DE64C69587}" dt="2019-10-15T12:17:46.423" v="124" actId="20577"/>
          <ac:spMkLst>
            <pc:docMk/>
            <pc:sldMk cId="3137930231" sldId="264"/>
            <ac:spMk id="2" creationId="{08996A7A-705C-40B3-A59C-F35A00131AFB}"/>
          </ac:spMkLst>
        </pc:spChg>
        <pc:spChg chg="mod">
          <ac:chgData name="George Ehrhorn" userId="3229dda4-f33d-4e11-9004-dd2f638c1b11" providerId="ADAL" clId="{6CAE6A3F-7491-4BE7-9003-73DE64C69587}" dt="2019-10-15T12:20:25.922" v="344" actId="5793"/>
          <ac:spMkLst>
            <pc:docMk/>
            <pc:sldMk cId="3137930231" sldId="264"/>
            <ac:spMk id="3" creationId="{C458D687-C62C-48E0-BC8C-D306378A5A36}"/>
          </ac:spMkLst>
        </pc:spChg>
      </pc:sldChg>
      <pc:sldChg chg="modSp add">
        <pc:chgData name="George Ehrhorn" userId="3229dda4-f33d-4e11-9004-dd2f638c1b11" providerId="ADAL" clId="{6CAE6A3F-7491-4BE7-9003-73DE64C69587}" dt="2019-10-15T12:27:01.973" v="419" actId="20577"/>
        <pc:sldMkLst>
          <pc:docMk/>
          <pc:sldMk cId="592106828" sldId="265"/>
        </pc:sldMkLst>
        <pc:spChg chg="mod">
          <ac:chgData name="George Ehrhorn" userId="3229dda4-f33d-4e11-9004-dd2f638c1b11" providerId="ADAL" clId="{6CAE6A3F-7491-4BE7-9003-73DE64C69587}" dt="2019-10-15T12:26:46.778" v="357" actId="20577"/>
          <ac:spMkLst>
            <pc:docMk/>
            <pc:sldMk cId="592106828" sldId="265"/>
            <ac:spMk id="2" creationId="{A8E634E2-7B82-4E04-A530-184A5442B890}"/>
          </ac:spMkLst>
        </pc:spChg>
        <pc:spChg chg="mod">
          <ac:chgData name="George Ehrhorn" userId="3229dda4-f33d-4e11-9004-dd2f638c1b11" providerId="ADAL" clId="{6CAE6A3F-7491-4BE7-9003-73DE64C69587}" dt="2019-10-15T12:27:01.973" v="419" actId="20577"/>
          <ac:spMkLst>
            <pc:docMk/>
            <pc:sldMk cId="592106828" sldId="265"/>
            <ac:spMk id="3" creationId="{1C3DEC34-0207-464B-9203-5281D8862D47}"/>
          </ac:spMkLst>
        </pc:spChg>
      </pc:sldChg>
      <pc:sldChg chg="modSp add">
        <pc:chgData name="George Ehrhorn" userId="3229dda4-f33d-4e11-9004-dd2f638c1b11" providerId="ADAL" clId="{6CAE6A3F-7491-4BE7-9003-73DE64C69587}" dt="2019-10-15T12:35:31.960" v="638" actId="20577"/>
        <pc:sldMkLst>
          <pc:docMk/>
          <pc:sldMk cId="3942497038" sldId="266"/>
        </pc:sldMkLst>
        <pc:spChg chg="mod">
          <ac:chgData name="George Ehrhorn" userId="3229dda4-f33d-4e11-9004-dd2f638c1b11" providerId="ADAL" clId="{6CAE6A3F-7491-4BE7-9003-73DE64C69587}" dt="2019-10-15T12:33:45.340" v="435" actId="20577"/>
          <ac:spMkLst>
            <pc:docMk/>
            <pc:sldMk cId="3942497038" sldId="266"/>
            <ac:spMk id="2" creationId="{09349E0A-D163-40D1-8781-E79B94D2B9A8}"/>
          </ac:spMkLst>
        </pc:spChg>
        <pc:spChg chg="mod">
          <ac:chgData name="George Ehrhorn" userId="3229dda4-f33d-4e11-9004-dd2f638c1b11" providerId="ADAL" clId="{6CAE6A3F-7491-4BE7-9003-73DE64C69587}" dt="2019-10-15T12:35:31.960" v="638" actId="20577"/>
          <ac:spMkLst>
            <pc:docMk/>
            <pc:sldMk cId="3942497038" sldId="266"/>
            <ac:spMk id="3" creationId="{8D1F828D-1091-46C8-ACB0-DD8370DEBC78}"/>
          </ac:spMkLst>
        </pc:spChg>
      </pc:sldChg>
      <pc:sldChg chg="modSp add">
        <pc:chgData name="George Ehrhorn" userId="3229dda4-f33d-4e11-9004-dd2f638c1b11" providerId="ADAL" clId="{6CAE6A3F-7491-4BE7-9003-73DE64C69587}" dt="2019-10-15T12:45:38.572" v="772" actId="20577"/>
        <pc:sldMkLst>
          <pc:docMk/>
          <pc:sldMk cId="3027288012" sldId="267"/>
        </pc:sldMkLst>
        <pc:spChg chg="mod">
          <ac:chgData name="George Ehrhorn" userId="3229dda4-f33d-4e11-9004-dd2f638c1b11" providerId="ADAL" clId="{6CAE6A3F-7491-4BE7-9003-73DE64C69587}" dt="2019-10-15T12:36:53.135" v="658" actId="20577"/>
          <ac:spMkLst>
            <pc:docMk/>
            <pc:sldMk cId="3027288012" sldId="267"/>
            <ac:spMk id="2" creationId="{842AD36C-4E5A-4CF0-9913-FCC686511DA9}"/>
          </ac:spMkLst>
        </pc:spChg>
        <pc:spChg chg="mod">
          <ac:chgData name="George Ehrhorn" userId="3229dda4-f33d-4e11-9004-dd2f638c1b11" providerId="ADAL" clId="{6CAE6A3F-7491-4BE7-9003-73DE64C69587}" dt="2019-10-15T12:45:38.572" v="772" actId="20577"/>
          <ac:spMkLst>
            <pc:docMk/>
            <pc:sldMk cId="3027288012" sldId="267"/>
            <ac:spMk id="3" creationId="{CAA86B0C-0788-47E9-838E-7BF2DCA7C9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all-about-float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4ACC-0F01-4D65-9BF6-80A574DDA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NavBars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A5626-D197-4F3E-86AE-B03DF6EBF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9E0A-D163-40D1-8781-E79B94D2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828D-1091-46C8-ACB0-DD8370DE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/>
          <a:lstStyle/>
          <a:p>
            <a:r>
              <a:rPr lang="en-US" dirty="0"/>
              <a:t>Float: take this out of normal flow and put it on a side of a container. Text and others wrap around it</a:t>
            </a:r>
          </a:p>
          <a:p>
            <a:r>
              <a:rPr lang="en-US" dirty="0">
                <a:hlinkClick r:id="rId2"/>
              </a:rPr>
              <a:t>https://css-tricks.com/all-about-floats/</a:t>
            </a:r>
            <a:endParaRPr lang="en-US" dirty="0"/>
          </a:p>
          <a:p>
            <a:r>
              <a:rPr lang="en-US" dirty="0"/>
              <a:t>Overflow: what happens if contents overflow the box </a:t>
            </a:r>
          </a:p>
          <a:p>
            <a:pPr lvl="1"/>
            <a:r>
              <a:rPr lang="en-US" dirty="0"/>
              <a:t>Clip, scrollbars</a:t>
            </a:r>
          </a:p>
        </p:txBody>
      </p:sp>
    </p:spTree>
    <p:extLst>
      <p:ext uri="{BB962C8B-B14F-4D97-AF65-F5344CB8AC3E}">
        <p14:creationId xmlns:p14="http://schemas.microsoft.com/office/powerpoint/2010/main" val="394249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D36C-4E5A-4CF0-9913-FCC6865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6B0C-0788-47E9-838E-7BF2DCA7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sticky / top sticky</a:t>
            </a:r>
          </a:p>
          <a:p>
            <a:r>
              <a:rPr lang="en-US" dirty="0"/>
              <a:t>We need some </a:t>
            </a:r>
            <a:r>
              <a:rPr lang="en-US" dirty="0" err="1"/>
              <a:t>divs</a:t>
            </a:r>
            <a:endParaRPr lang="en-US" dirty="0"/>
          </a:p>
          <a:p>
            <a:r>
              <a:rPr lang="en-US" dirty="0"/>
              <a:t>Get it on every page </a:t>
            </a:r>
            <a:r>
              <a:rPr lang="en-US" dirty="0">
                <a:sym typeface="Wingdings" panose="05000000000000000000" pitchFamily="2" charset="2"/>
              </a:rPr>
              <a:t> need some iframes (or even more advanced)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8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A006-2352-41BA-A1BB-362E5C2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239D-68FC-4FD1-B1FE-AFB09DF4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bars are used on many websites</a:t>
            </a:r>
          </a:p>
          <a:p>
            <a:pPr lvl="1"/>
            <a:r>
              <a:rPr lang="en-US" dirty="0"/>
              <a:t>Top Nav</a:t>
            </a:r>
          </a:p>
          <a:p>
            <a:pPr lvl="1"/>
            <a:r>
              <a:rPr lang="en-US" dirty="0"/>
              <a:t>Left Nav</a:t>
            </a:r>
          </a:p>
          <a:p>
            <a:r>
              <a:rPr lang="en-US" dirty="0"/>
              <a:t>Based on what we know about HTML…what is a navigation bar?</a:t>
            </a:r>
          </a:p>
        </p:txBody>
      </p:sp>
    </p:spTree>
    <p:extLst>
      <p:ext uri="{BB962C8B-B14F-4D97-AF65-F5344CB8AC3E}">
        <p14:creationId xmlns:p14="http://schemas.microsoft.com/office/powerpoint/2010/main" val="302872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4453-35AC-4CFC-8D90-C58E4D56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Bars are a List of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610F-70F5-4142-AC8C-1063E977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when you click on a nav bar you’re clicking on a link.</a:t>
            </a:r>
          </a:p>
          <a:p>
            <a:pPr lvl="1"/>
            <a:r>
              <a:rPr lang="en-US" dirty="0"/>
              <a:t>Need a bunch of &lt;a&gt; tags</a:t>
            </a:r>
          </a:p>
          <a:p>
            <a:r>
              <a:rPr lang="en-US" dirty="0"/>
              <a:t>And the items in the nav bar are basically a list</a:t>
            </a:r>
          </a:p>
        </p:txBody>
      </p:sp>
    </p:spTree>
    <p:extLst>
      <p:ext uri="{BB962C8B-B14F-4D97-AF65-F5344CB8AC3E}">
        <p14:creationId xmlns:p14="http://schemas.microsoft.com/office/powerpoint/2010/main" val="269502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0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6" name="Rectangle 22">
            <a:extLst>
              <a:ext uri="{FF2B5EF4-FFF2-40B4-BE49-F238E27FC236}">
                <a16:creationId xmlns:a16="http://schemas.microsoft.com/office/drawing/2014/main" id="{847489EB-355C-4170-8C70-5CDD42EFD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4">
            <a:extLst>
              <a:ext uri="{FF2B5EF4-FFF2-40B4-BE49-F238E27FC236}">
                <a16:creationId xmlns:a16="http://schemas.microsoft.com/office/drawing/2014/main" id="{521CC0F3-7B68-4C9C-999A-74F8925C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8" name="Picture 26">
            <a:extLst>
              <a:ext uri="{FF2B5EF4-FFF2-40B4-BE49-F238E27FC236}">
                <a16:creationId xmlns:a16="http://schemas.microsoft.com/office/drawing/2014/main" id="{3EB18ECF-1C11-48BB-8C2B-DC5532A90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9" name="Rectangle 28">
            <a:extLst>
              <a:ext uri="{FF2B5EF4-FFF2-40B4-BE49-F238E27FC236}">
                <a16:creationId xmlns:a16="http://schemas.microsoft.com/office/drawing/2014/main" id="{D8887E40-5A0B-4897-80F0-0BAFAAB61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92E3B1B6-DAAA-408B-A99C-2A7EE040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7A72B882-D016-4849-AF04-88E39D13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8024A-9386-47DD-B62F-A586EDFB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Our basic navbar</a:t>
            </a:r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41FF9E96-6955-4599-A2D0-1FF57939C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37A2F5-5690-4741-84F6-64AFAEE52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60170" y="1059538"/>
            <a:ext cx="8460166" cy="2474599"/>
          </a:xfrm>
          <a:prstGeom prst="rect">
            <a:avLst/>
          </a:prstGeom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15CFF31-2A56-4E24-9263-DC4342144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8907EB-52AA-4516-BC6A-7861CE077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7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3DD7-4834-42B5-B930-9D4F617F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adding some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4608-AFEB-48F9-BFC7-DD968379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List-style-type: none; (gets rid of bullets)</a:t>
            </a:r>
          </a:p>
          <a:p>
            <a:r>
              <a:rPr lang="en-US" dirty="0"/>
              <a:t>Margin &amp; padding = 0.</a:t>
            </a:r>
          </a:p>
        </p:txBody>
      </p:sp>
    </p:spTree>
    <p:extLst>
      <p:ext uri="{BB962C8B-B14F-4D97-AF65-F5344CB8AC3E}">
        <p14:creationId xmlns:p14="http://schemas.microsoft.com/office/powerpoint/2010/main" val="9209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F4EB-E17B-4092-9A8F-6C7493DA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7391C-84A8-47AD-9B23-E4FFFBA5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 standard width</a:t>
            </a:r>
          </a:p>
          <a:p>
            <a:r>
              <a:rPr lang="en-US" dirty="0"/>
              <a:t>Set the display to “block”. This makes the whole area clickable</a:t>
            </a:r>
          </a:p>
        </p:txBody>
      </p:sp>
    </p:spTree>
    <p:extLst>
      <p:ext uri="{BB962C8B-B14F-4D97-AF65-F5344CB8AC3E}">
        <p14:creationId xmlns:p14="http://schemas.microsoft.com/office/powerpoint/2010/main" val="46871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4A5E-0ECA-43D0-9FFE-F0F13457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is just window 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B871-DD4C-4A13-8758-3B766729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ul width</a:t>
            </a:r>
          </a:p>
          <a:p>
            <a:r>
              <a:rPr lang="en-US" dirty="0"/>
              <a:t>Give it a background color</a:t>
            </a:r>
          </a:p>
          <a:p>
            <a:r>
              <a:rPr lang="en-US" dirty="0"/>
              <a:t>Change link color</a:t>
            </a:r>
          </a:p>
        </p:txBody>
      </p:sp>
    </p:spTree>
    <p:extLst>
      <p:ext uri="{BB962C8B-B14F-4D97-AF65-F5344CB8AC3E}">
        <p14:creationId xmlns:p14="http://schemas.microsoft.com/office/powerpoint/2010/main" val="1585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6A7A-705C-40B3-A59C-F35A0013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Navbar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D687-C62C-48E0-BC8C-D306378A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basic ways to do it</a:t>
            </a:r>
          </a:p>
          <a:p>
            <a:pPr lvl="1"/>
            <a:r>
              <a:rPr lang="en-US" dirty="0"/>
              <a:t>Make li display = “inline”</a:t>
            </a:r>
          </a:p>
          <a:p>
            <a:pPr lvl="1"/>
            <a:r>
              <a:rPr lang="en-US" dirty="0"/>
              <a:t>“float” the li items and specify a layout for nav links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3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34E2-7B82-4E04-A530-184A5442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Navbar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EC34-0207-464B-9203-5281D886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we scroll?</a:t>
            </a:r>
          </a:p>
          <a:p>
            <a:r>
              <a:rPr lang="en-US" dirty="0"/>
              <a:t>Nothing if we set position: fixed</a:t>
            </a:r>
          </a:p>
        </p:txBody>
      </p:sp>
    </p:spTree>
    <p:extLst>
      <p:ext uri="{BB962C8B-B14F-4D97-AF65-F5344CB8AC3E}">
        <p14:creationId xmlns:p14="http://schemas.microsoft.com/office/powerpoint/2010/main" val="592106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D3538A212EA44957153068E022A6B" ma:contentTypeVersion="10" ma:contentTypeDescription="Create a new document." ma:contentTypeScope="" ma:versionID="2bc4948f364e4544c2e3beae54d2ef72">
  <xsd:schema xmlns:xsd="http://www.w3.org/2001/XMLSchema" xmlns:xs="http://www.w3.org/2001/XMLSchema" xmlns:p="http://schemas.microsoft.com/office/2006/metadata/properties" xmlns:ns3="eff87561-f2c7-4db7-be90-c869aac773bf" xmlns:ns4="f1dd5078-ff0f-463c-b987-0a09d0955685" targetNamespace="http://schemas.microsoft.com/office/2006/metadata/properties" ma:root="true" ma:fieldsID="0c639728137a8f401c203b0a61dd18c8" ns3:_="" ns4:_="">
    <xsd:import namespace="eff87561-f2c7-4db7-be90-c869aac773bf"/>
    <xsd:import namespace="f1dd5078-ff0f-463c-b987-0a09d09556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561-f2c7-4db7-be90-c869aac77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d5078-ff0f-463c-b987-0a09d09556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06EBA6-CE1D-4651-A817-254C099599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f87561-f2c7-4db7-be90-c869aac773bf"/>
    <ds:schemaRef ds:uri="f1dd5078-ff0f-463c-b987-0a09d09556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D63A20-A14A-4D5E-A5BB-3E94A70684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F55C7B-9BE9-4F4D-A6BE-44CE4D1CE63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NavBars</vt:lpstr>
      <vt:lpstr>Navigation bars</vt:lpstr>
      <vt:lpstr>Navigation Bars are a List of links</vt:lpstr>
      <vt:lpstr>Our basic navbar</vt:lpstr>
      <vt:lpstr>Start adding some CSS</vt:lpstr>
      <vt:lpstr>Styling the a elements</vt:lpstr>
      <vt:lpstr>The rest is just window dressing</vt:lpstr>
      <vt:lpstr>Horizontal Navbar</vt:lpstr>
      <vt:lpstr>Fixed Navbar</vt:lpstr>
      <vt:lpstr>CSS Reference</vt:lpstr>
      <vt:lpstr>More advanced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NavBars</dc:title>
  <dc:creator>George Ehrhorn</dc:creator>
  <cp:lastModifiedBy>George Ehrhorn</cp:lastModifiedBy>
  <cp:revision>2</cp:revision>
  <dcterms:created xsi:type="dcterms:W3CDTF">2019-10-15T12:08:03Z</dcterms:created>
  <dcterms:modified xsi:type="dcterms:W3CDTF">2019-10-15T12:45:48Z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0x01010092DD3538A212EA44957153068E022A6B</vt:lpwstr>
  </property>
</Properties>
</file>