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9" r:id="rId6"/>
    <p:sldId id="273" r:id="rId7"/>
    <p:sldId id="274" r:id="rId8"/>
    <p:sldId id="275" r:id="rId9"/>
    <p:sldId id="276" r:id="rId10"/>
    <p:sldId id="277" r:id="rId11"/>
    <p:sldId id="278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1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96D1D-0786-F546-89DC-B7BEC45BADA6}" v="2" dt="2019-10-29T00:58:07.897"/>
    <p1510:client id="{4E8217CA-136A-4F57-9121-56863CCC7736}" v="1675" dt="2019-10-29T17:42:5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rhorn, George" userId="3229dda4-f33d-4e11-9004-dd2f638c1b11" providerId="ADAL" clId="{9F64AA05-8F3A-47FC-8BD8-3E5D044BD4B7}"/>
    <pc:docChg chg="custSel modSld">
      <pc:chgData name="Ehrhorn, George" userId="3229dda4-f33d-4e11-9004-dd2f638c1b11" providerId="ADAL" clId="{9F64AA05-8F3A-47FC-8BD8-3E5D044BD4B7}" dt="2019-10-29T19:57:30.857" v="2" actId="27636"/>
      <pc:docMkLst>
        <pc:docMk/>
      </pc:docMkLst>
      <pc:sldChg chg="modSp">
        <pc:chgData name="Ehrhorn, George" userId="3229dda4-f33d-4e11-9004-dd2f638c1b11" providerId="ADAL" clId="{9F64AA05-8F3A-47FC-8BD8-3E5D044BD4B7}" dt="2019-10-29T19:57:30.857" v="2" actId="27636"/>
        <pc:sldMkLst>
          <pc:docMk/>
          <pc:sldMk cId="177257842" sldId="264"/>
        </pc:sldMkLst>
        <pc:spChg chg="mod">
          <ac:chgData name="Ehrhorn, George" userId="3229dda4-f33d-4e11-9004-dd2f638c1b11" providerId="ADAL" clId="{9F64AA05-8F3A-47FC-8BD8-3E5D044BD4B7}" dt="2019-10-29T19:57:30.857" v="2" actId="27636"/>
          <ac:spMkLst>
            <pc:docMk/>
            <pc:sldMk cId="177257842" sldId="264"/>
            <ac:spMk id="3" creationId="{B2EBC251-1AD8-4C4F-AC05-FD3C87E6E144}"/>
          </ac:spMkLst>
        </pc:spChg>
      </pc:sldChg>
    </pc:docChg>
  </pc:docChgLst>
  <pc:docChgLst>
    <pc:chgData name="George Ehrhorn" userId="3229dda4-f33d-4e11-9004-dd2f638c1b11" providerId="ADAL" clId="{4E8217CA-136A-4F57-9121-56863CCC7736}"/>
    <pc:docChg chg="custSel addSld delSld modSld">
      <pc:chgData name="George Ehrhorn" userId="3229dda4-f33d-4e11-9004-dd2f638c1b11" providerId="ADAL" clId="{4E8217CA-136A-4F57-9121-56863CCC7736}" dt="2019-10-29T17:42:56.937" v="1666" actId="20577"/>
      <pc:docMkLst>
        <pc:docMk/>
      </pc:docMkLst>
      <pc:sldChg chg="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2979592162" sldId="272"/>
        </pc:sldMkLst>
      </pc:sldChg>
      <pc:sldChg chg="add del">
        <pc:chgData name="George Ehrhorn" userId="3229dda4-f33d-4e11-9004-dd2f638c1b11" providerId="ADAL" clId="{4E8217CA-136A-4F57-9121-56863CCC7736}" dt="2019-10-29T17:42:50.246" v="1653" actId="2696"/>
        <pc:sldMkLst>
          <pc:docMk/>
          <pc:sldMk cId="3694237811" sldId="272"/>
        </pc:sldMkLst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2104823093" sldId="273"/>
        </pc:sldMkLst>
      </pc:sldChg>
      <pc:sldChg chg="modSp add 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3848276550" sldId="273"/>
        </pc:sldMkLst>
        <pc:spChg chg="mod">
          <ac:chgData name="George Ehrhorn" userId="3229dda4-f33d-4e11-9004-dd2f638c1b11" providerId="ADAL" clId="{4E8217CA-136A-4F57-9121-56863CCC7736}" dt="2019-10-29T17:24:51.183" v="22" actId="5793"/>
          <ac:spMkLst>
            <pc:docMk/>
            <pc:sldMk cId="3848276550" sldId="273"/>
            <ac:spMk id="2" creationId="{BA96B42C-657A-468A-BC96-ADDFC6D1AE60}"/>
          </ac:spMkLst>
        </pc:spChg>
        <pc:spChg chg="mod">
          <ac:chgData name="George Ehrhorn" userId="3229dda4-f33d-4e11-9004-dd2f638c1b11" providerId="ADAL" clId="{4E8217CA-136A-4F57-9121-56863CCC7736}" dt="2019-10-29T17:33:18.224" v="352" actId="20577"/>
          <ac:spMkLst>
            <pc:docMk/>
            <pc:sldMk cId="3848276550" sldId="273"/>
            <ac:spMk id="3" creationId="{D04F8518-8CDE-4D77-BF1B-D57ABD210212}"/>
          </ac:spMkLst>
        </pc:spChg>
      </pc:sldChg>
      <pc:sldChg chg="modSp add 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3820562138" sldId="274"/>
        </pc:sldMkLst>
        <pc:spChg chg="mod">
          <ac:chgData name="George Ehrhorn" userId="3229dda4-f33d-4e11-9004-dd2f638c1b11" providerId="ADAL" clId="{4E8217CA-136A-4F57-9121-56863CCC7736}" dt="2019-10-29T17:33:28.288" v="385" actId="5793"/>
          <ac:spMkLst>
            <pc:docMk/>
            <pc:sldMk cId="3820562138" sldId="274"/>
            <ac:spMk id="2" creationId="{CCD08535-2620-4EC2-AE0F-B7368E25DB33}"/>
          </ac:spMkLst>
        </pc:spChg>
        <pc:spChg chg="mod">
          <ac:chgData name="George Ehrhorn" userId="3229dda4-f33d-4e11-9004-dd2f638c1b11" providerId="ADAL" clId="{4E8217CA-136A-4F57-9121-56863CCC7736}" dt="2019-10-29T17:34:17.249" v="591" actId="20577"/>
          <ac:spMkLst>
            <pc:docMk/>
            <pc:sldMk cId="3820562138" sldId="274"/>
            <ac:spMk id="3" creationId="{8E56E497-C0EC-49A0-936E-A7D0FC255777}"/>
          </ac:spMkLst>
        </pc:spChg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3971647792" sldId="274"/>
        </pc:sldMkLst>
      </pc:sldChg>
      <pc:sldChg chg="modSp add 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2471634429" sldId="275"/>
        </pc:sldMkLst>
        <pc:spChg chg="mod">
          <ac:chgData name="George Ehrhorn" userId="3229dda4-f33d-4e11-9004-dd2f638c1b11" providerId="ADAL" clId="{4E8217CA-136A-4F57-9121-56863CCC7736}" dt="2019-10-29T17:34:31.862" v="619" actId="20577"/>
          <ac:spMkLst>
            <pc:docMk/>
            <pc:sldMk cId="2471634429" sldId="275"/>
            <ac:spMk id="2" creationId="{5FA46CE2-60EF-4CEF-9595-D5EC7F8EA47C}"/>
          </ac:spMkLst>
        </pc:spChg>
        <pc:spChg chg="mod">
          <ac:chgData name="George Ehrhorn" userId="3229dda4-f33d-4e11-9004-dd2f638c1b11" providerId="ADAL" clId="{4E8217CA-136A-4F57-9121-56863CCC7736}" dt="2019-10-29T17:42:35.571" v="1649" actId="20577"/>
          <ac:spMkLst>
            <pc:docMk/>
            <pc:sldMk cId="2471634429" sldId="275"/>
            <ac:spMk id="3" creationId="{1BEABE2D-99EE-4BE8-AF6F-26C15BA2F2E3}"/>
          </ac:spMkLst>
        </pc:spChg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3889485518" sldId="275"/>
        </pc:sldMkLst>
      </pc:sldChg>
      <pc:sldChg chg="modSp add 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1491559617" sldId="276"/>
        </pc:sldMkLst>
        <pc:spChg chg="mod">
          <ac:chgData name="George Ehrhorn" userId="3229dda4-f33d-4e11-9004-dd2f638c1b11" providerId="ADAL" clId="{4E8217CA-136A-4F57-9121-56863CCC7736}" dt="2019-10-29T17:36:42.030" v="1065" actId="5793"/>
          <ac:spMkLst>
            <pc:docMk/>
            <pc:sldMk cId="1491559617" sldId="276"/>
            <ac:spMk id="2" creationId="{784886A5-261C-4A88-807B-1CA721829859}"/>
          </ac:spMkLst>
        </pc:spChg>
        <pc:spChg chg="mod">
          <ac:chgData name="George Ehrhorn" userId="3229dda4-f33d-4e11-9004-dd2f638c1b11" providerId="ADAL" clId="{4E8217CA-136A-4F57-9121-56863CCC7736}" dt="2019-10-29T17:37:59.619" v="1323" actId="313"/>
          <ac:spMkLst>
            <pc:docMk/>
            <pc:sldMk cId="1491559617" sldId="276"/>
            <ac:spMk id="3" creationId="{B39D8CAA-6E7D-4CA6-9AF3-6633CC25DF91}"/>
          </ac:spMkLst>
        </pc:spChg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3547537905" sldId="276"/>
        </pc:sldMkLst>
      </pc:sldChg>
      <pc:sldChg chg="modSp add del">
        <pc:chgData name="George Ehrhorn" userId="3229dda4-f33d-4e11-9004-dd2f638c1b11" providerId="ADAL" clId="{4E8217CA-136A-4F57-9121-56863CCC7736}" dt="2019-10-29T17:42:43.103" v="1650" actId="2696"/>
        <pc:sldMkLst>
          <pc:docMk/>
          <pc:sldMk cId="3059058404" sldId="277"/>
        </pc:sldMkLst>
        <pc:spChg chg="mod">
          <ac:chgData name="George Ehrhorn" userId="3229dda4-f33d-4e11-9004-dd2f638c1b11" providerId="ADAL" clId="{4E8217CA-136A-4F57-9121-56863CCC7736}" dt="2019-10-29T17:40:08.729" v="1364" actId="20577"/>
          <ac:spMkLst>
            <pc:docMk/>
            <pc:sldMk cId="3059058404" sldId="277"/>
            <ac:spMk id="2" creationId="{D4FB155B-A0DC-4D81-B779-6473B502A1B7}"/>
          </ac:spMkLst>
        </pc:spChg>
        <pc:spChg chg="mod">
          <ac:chgData name="George Ehrhorn" userId="3229dda4-f33d-4e11-9004-dd2f638c1b11" providerId="ADAL" clId="{4E8217CA-136A-4F57-9121-56863CCC7736}" dt="2019-10-29T17:42:21.279" v="1621" actId="20577"/>
          <ac:spMkLst>
            <pc:docMk/>
            <pc:sldMk cId="3059058404" sldId="277"/>
            <ac:spMk id="3" creationId="{BD5F36FF-8E5E-4ED1-8155-8EE21EDAC72F}"/>
          </ac:spMkLst>
        </pc:spChg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3368364931" sldId="277"/>
        </pc:sldMkLst>
      </pc:sldChg>
      <pc:sldChg chg="add">
        <pc:chgData name="George Ehrhorn" userId="3229dda4-f33d-4e11-9004-dd2f638c1b11" providerId="ADAL" clId="{4E8217CA-136A-4F57-9121-56863CCC7736}" dt="2019-10-29T17:42:47.412" v="1652"/>
        <pc:sldMkLst>
          <pc:docMk/>
          <pc:sldMk cId="4284234472" sldId="278"/>
        </pc:sldMkLst>
      </pc:sldChg>
      <pc:sldChg chg="modSp add">
        <pc:chgData name="George Ehrhorn" userId="3229dda4-f33d-4e11-9004-dd2f638c1b11" providerId="ADAL" clId="{4E8217CA-136A-4F57-9121-56863CCC7736}" dt="2019-10-29T17:42:56.937" v="1666" actId="20577"/>
        <pc:sldMkLst>
          <pc:docMk/>
          <pc:sldMk cId="1161180871" sldId="279"/>
        </pc:sldMkLst>
        <pc:spChg chg="mod">
          <ac:chgData name="George Ehrhorn" userId="3229dda4-f33d-4e11-9004-dd2f638c1b11" providerId="ADAL" clId="{4E8217CA-136A-4F57-9121-56863CCC7736}" dt="2019-10-29T17:42:56.937" v="1666" actId="20577"/>
          <ac:spMkLst>
            <pc:docMk/>
            <pc:sldMk cId="1161180871" sldId="279"/>
            <ac:spMk id="2" creationId="{3F087D87-EE78-49D8-801C-43C615DF7628}"/>
          </ac:spMkLst>
        </pc:spChg>
      </pc:sldChg>
    </pc:docChg>
  </pc:docChgLst>
  <pc:docChgLst>
    <pc:chgData name="Ehrhorn, George" userId="3229dda4-f33d-4e11-9004-dd2f638c1b11" providerId="ADAL" clId="{31F96D1D-0786-F546-89DC-B7BEC45BADA6}"/>
    <pc:docChg chg="custSel addSld modSld">
      <pc:chgData name="Ehrhorn, George" userId="3229dda4-f33d-4e11-9004-dd2f638c1b11" providerId="ADAL" clId="{31F96D1D-0786-F546-89DC-B7BEC45BADA6}" dt="2019-10-29T02:39:59.819" v="464" actId="20577"/>
      <pc:docMkLst>
        <pc:docMk/>
      </pc:docMkLst>
      <pc:sldChg chg="modSp">
        <pc:chgData name="Ehrhorn, George" userId="3229dda4-f33d-4e11-9004-dd2f638c1b11" providerId="ADAL" clId="{31F96D1D-0786-F546-89DC-B7BEC45BADA6}" dt="2019-10-29T00:36:06.554" v="262" actId="27636"/>
        <pc:sldMkLst>
          <pc:docMk/>
          <pc:sldMk cId="177257842" sldId="264"/>
        </pc:sldMkLst>
        <pc:spChg chg="mod">
          <ac:chgData name="Ehrhorn, George" userId="3229dda4-f33d-4e11-9004-dd2f638c1b11" providerId="ADAL" clId="{31F96D1D-0786-F546-89DC-B7BEC45BADA6}" dt="2019-10-29T00:36:06.554" v="262" actId="27636"/>
          <ac:spMkLst>
            <pc:docMk/>
            <pc:sldMk cId="177257842" sldId="264"/>
            <ac:spMk id="3" creationId="{B2EBC251-1AD8-4C4F-AC05-FD3C87E6E144}"/>
          </ac:spMkLst>
        </pc:spChg>
      </pc:sldChg>
      <pc:sldChg chg="modSp">
        <pc:chgData name="Ehrhorn, George" userId="3229dda4-f33d-4e11-9004-dd2f638c1b11" providerId="ADAL" clId="{31F96D1D-0786-F546-89DC-B7BEC45BADA6}" dt="2019-10-29T00:45:10.496" v="287" actId="20577"/>
        <pc:sldMkLst>
          <pc:docMk/>
          <pc:sldMk cId="4140415601" sldId="265"/>
        </pc:sldMkLst>
        <pc:spChg chg="mod">
          <ac:chgData name="Ehrhorn, George" userId="3229dda4-f33d-4e11-9004-dd2f638c1b11" providerId="ADAL" clId="{31F96D1D-0786-F546-89DC-B7BEC45BADA6}" dt="2019-10-29T00:45:10.496" v="287" actId="20577"/>
          <ac:spMkLst>
            <pc:docMk/>
            <pc:sldMk cId="4140415601" sldId="265"/>
            <ac:spMk id="3" creationId="{B063C634-3B5A-41B8-A321-0C9C3D108D52}"/>
          </ac:spMkLst>
        </pc:spChg>
      </pc:sldChg>
      <pc:sldChg chg="modSp">
        <pc:chgData name="Ehrhorn, George" userId="3229dda4-f33d-4e11-9004-dd2f638c1b11" providerId="ADAL" clId="{31F96D1D-0786-F546-89DC-B7BEC45BADA6}" dt="2019-10-29T00:55:15.115" v="364" actId="20577"/>
        <pc:sldMkLst>
          <pc:docMk/>
          <pc:sldMk cId="829897097" sldId="266"/>
        </pc:sldMkLst>
        <pc:spChg chg="mod">
          <ac:chgData name="Ehrhorn, George" userId="3229dda4-f33d-4e11-9004-dd2f638c1b11" providerId="ADAL" clId="{31F96D1D-0786-F546-89DC-B7BEC45BADA6}" dt="2019-10-29T00:55:15.115" v="364" actId="20577"/>
          <ac:spMkLst>
            <pc:docMk/>
            <pc:sldMk cId="829897097" sldId="266"/>
            <ac:spMk id="3" creationId="{AC0FE60D-9E72-4217-A5FD-FC21FC9A79B6}"/>
          </ac:spMkLst>
        </pc:spChg>
      </pc:sldChg>
      <pc:sldChg chg="modSp">
        <pc:chgData name="Ehrhorn, George" userId="3229dda4-f33d-4e11-9004-dd2f638c1b11" providerId="ADAL" clId="{31F96D1D-0786-F546-89DC-B7BEC45BADA6}" dt="2019-10-29T00:58:10.228" v="394" actId="20577"/>
        <pc:sldMkLst>
          <pc:docMk/>
          <pc:sldMk cId="945417873" sldId="268"/>
        </pc:sldMkLst>
        <pc:spChg chg="mod">
          <ac:chgData name="Ehrhorn, George" userId="3229dda4-f33d-4e11-9004-dd2f638c1b11" providerId="ADAL" clId="{31F96D1D-0786-F546-89DC-B7BEC45BADA6}" dt="2019-10-29T00:57:49.618" v="384" actId="20577"/>
          <ac:spMkLst>
            <pc:docMk/>
            <pc:sldMk cId="945417873" sldId="268"/>
            <ac:spMk id="2" creationId="{99FFFF48-372B-4CFB-AF95-92661DDD3C9C}"/>
          </ac:spMkLst>
        </pc:spChg>
        <pc:spChg chg="mod">
          <ac:chgData name="Ehrhorn, George" userId="3229dda4-f33d-4e11-9004-dd2f638c1b11" providerId="ADAL" clId="{31F96D1D-0786-F546-89DC-B7BEC45BADA6}" dt="2019-10-29T00:58:10.228" v="394" actId="20577"/>
          <ac:spMkLst>
            <pc:docMk/>
            <pc:sldMk cId="945417873" sldId="268"/>
            <ac:spMk id="3" creationId="{CBA7E6EB-779A-4454-976B-219A196BC48B}"/>
          </ac:spMkLst>
        </pc:spChg>
      </pc:sldChg>
      <pc:sldChg chg="modSp new">
        <pc:chgData name="Ehrhorn, George" userId="3229dda4-f33d-4e11-9004-dd2f638c1b11" providerId="ADAL" clId="{31F96D1D-0786-F546-89DC-B7BEC45BADA6}" dt="2019-10-29T00:22:35.533" v="226" actId="20577"/>
        <pc:sldMkLst>
          <pc:docMk/>
          <pc:sldMk cId="1420176282" sldId="271"/>
        </pc:sldMkLst>
        <pc:spChg chg="mod">
          <ac:chgData name="Ehrhorn, George" userId="3229dda4-f33d-4e11-9004-dd2f638c1b11" providerId="ADAL" clId="{31F96D1D-0786-F546-89DC-B7BEC45BADA6}" dt="2019-10-29T00:15:19.860" v="23" actId="20577"/>
          <ac:spMkLst>
            <pc:docMk/>
            <pc:sldMk cId="1420176282" sldId="271"/>
            <ac:spMk id="2" creationId="{5FE320B5-1513-0C4F-9D18-AB2CC2337BB0}"/>
          </ac:spMkLst>
        </pc:spChg>
        <pc:spChg chg="mod">
          <ac:chgData name="Ehrhorn, George" userId="3229dda4-f33d-4e11-9004-dd2f638c1b11" providerId="ADAL" clId="{31F96D1D-0786-F546-89DC-B7BEC45BADA6}" dt="2019-10-29T00:22:35.533" v="226" actId="20577"/>
          <ac:spMkLst>
            <pc:docMk/>
            <pc:sldMk cId="1420176282" sldId="271"/>
            <ac:spMk id="3" creationId="{50B30D81-315C-0042-8BD4-1A376DCFFFE1}"/>
          </ac:spMkLst>
        </pc:spChg>
      </pc:sldChg>
      <pc:sldChg chg="modSp new">
        <pc:chgData name="Ehrhorn, George" userId="3229dda4-f33d-4e11-9004-dd2f638c1b11" providerId="ADAL" clId="{31F96D1D-0786-F546-89DC-B7BEC45BADA6}" dt="2019-10-29T02:39:59.819" v="464" actId="20577"/>
        <pc:sldMkLst>
          <pc:docMk/>
          <pc:sldMk cId="2979592162" sldId="272"/>
        </pc:sldMkLst>
        <pc:spChg chg="mod">
          <ac:chgData name="Ehrhorn, George" userId="3229dda4-f33d-4e11-9004-dd2f638c1b11" providerId="ADAL" clId="{31F96D1D-0786-F546-89DC-B7BEC45BADA6}" dt="2019-10-29T02:05:12.448" v="408" actId="20577"/>
          <ac:spMkLst>
            <pc:docMk/>
            <pc:sldMk cId="2979592162" sldId="272"/>
            <ac:spMk id="2" creationId="{55DFB47D-357F-B340-8DA6-D3A734FA9D06}"/>
          </ac:spMkLst>
        </pc:spChg>
        <pc:spChg chg="mod">
          <ac:chgData name="Ehrhorn, George" userId="3229dda4-f33d-4e11-9004-dd2f638c1b11" providerId="ADAL" clId="{31F96D1D-0786-F546-89DC-B7BEC45BADA6}" dt="2019-10-29T02:39:59.819" v="464" actId="20577"/>
          <ac:spMkLst>
            <pc:docMk/>
            <pc:sldMk cId="2979592162" sldId="272"/>
            <ac:spMk id="3" creationId="{95476E07-43DB-9544-B61A-5C137C169E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progress.asp" TargetMode="External"/><Relationship Id="rId2" Type="http://schemas.openxmlformats.org/officeDocument/2006/relationships/hyperlink" Target="https://www.w3schools.com/tags/tag_time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9767-14F5-44AA-B6C7-DC24C10E1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69F12-C950-4E5B-8B37-38EF0B841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joke is on you</a:t>
            </a:r>
          </a:p>
        </p:txBody>
      </p:sp>
    </p:spTree>
    <p:extLst>
      <p:ext uri="{BB962C8B-B14F-4D97-AF65-F5344CB8AC3E}">
        <p14:creationId xmlns:p14="http://schemas.microsoft.com/office/powerpoint/2010/main" val="1902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9D367F-4E56-43EB-9554-E692DB2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What we’ve done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0E0E3-FB57-41C6-AFBB-2E13A82D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/>
              <a:t>Our doctype and meta tags are the HTML 5 standard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B612A-0F0A-4364-A976-29C0EC2C02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047" b="1"/>
          <a:stretch/>
        </p:blipFill>
        <p:spPr>
          <a:xfrm>
            <a:off x="5436752" y="10"/>
            <a:ext cx="5948167" cy="3432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D11E9-E6A3-4F8E-9B8D-B1FB519AE0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" b="9828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88C2-2185-440E-B3B6-D62EBAAD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HTML 5 give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A2D3-ABA6-4F8F-ACA6-D896DAFC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about the web has changed?</a:t>
            </a:r>
          </a:p>
          <a:p>
            <a:pPr lvl="1"/>
            <a:r>
              <a:rPr lang="en-US"/>
              <a:t>First draft 2007</a:t>
            </a:r>
          </a:p>
          <a:p>
            <a:pPr lvl="1"/>
            <a:r>
              <a:rPr lang="en-US"/>
              <a:t>Candidate Recommendation 2012</a:t>
            </a:r>
          </a:p>
          <a:p>
            <a:pPr lvl="1"/>
            <a:r>
              <a:rPr lang="en-US"/>
              <a:t>Recommendation 2014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8DAB1-2271-49E0-B14B-BE529D5D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My perception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CFCA-E60D-4BFB-A0F8-38058703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/>
              <a:t>Audio and video have taken over</a:t>
            </a:r>
          </a:p>
          <a:p>
            <a:r>
              <a:rPr lang="en-US" sz="1600"/>
              <a:t>Search engine optimization is critical to a company’s online success</a:t>
            </a:r>
          </a:p>
          <a:p>
            <a:r>
              <a:rPr lang="en-US" sz="1600"/>
              <a:t>People access the web from more devices and more places</a:t>
            </a:r>
          </a:p>
          <a:p>
            <a:r>
              <a:rPr lang="en-US" sz="1600"/>
              <a:t>Commitment to accessibility</a:t>
            </a:r>
          </a:p>
          <a:p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511A921F-BA85-4805-B8E4-0339C05E5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6053" y="776742"/>
            <a:ext cx="5303975" cy="5303975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97A4-674C-47A3-9C13-1CA5814B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and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4DF2-093E-4C4F-98DB-2AB92EC6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audio and video plugins do you need in your browser to have a good experience?</a:t>
            </a:r>
          </a:p>
          <a:p>
            <a:r>
              <a:rPr lang="en-US"/>
              <a:t>If I had asked you this question in 2005 your answer would have been much different</a:t>
            </a:r>
          </a:p>
        </p:txBody>
      </p:sp>
    </p:spTree>
    <p:extLst>
      <p:ext uri="{BB962C8B-B14F-4D97-AF65-F5344CB8AC3E}">
        <p14:creationId xmlns:p14="http://schemas.microsoft.com/office/powerpoint/2010/main" val="123476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9ED1176E-8E8A-44E6-9BB7-81681F8A6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78">
            <a:extLst>
              <a:ext uri="{FF2B5EF4-FFF2-40B4-BE49-F238E27FC236}">
                <a16:creationId xmlns:a16="http://schemas.microsoft.com/office/drawing/2014/main" id="{904C700D-AD7C-45AB-A071-F0E6C3C8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5" name="Picture 80">
            <a:extLst>
              <a:ext uri="{FF2B5EF4-FFF2-40B4-BE49-F238E27FC236}">
                <a16:creationId xmlns:a16="http://schemas.microsoft.com/office/drawing/2014/main" id="{533ABD19-0610-48B2-BDFC-9A13BCF76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6" name="Rectangle 82">
            <a:extLst>
              <a:ext uri="{FF2B5EF4-FFF2-40B4-BE49-F238E27FC236}">
                <a16:creationId xmlns:a16="http://schemas.microsoft.com/office/drawing/2014/main" id="{77458FF0-F026-414C-9063-4079F96E8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4">
            <a:extLst>
              <a:ext uri="{FF2B5EF4-FFF2-40B4-BE49-F238E27FC236}">
                <a16:creationId xmlns:a16="http://schemas.microsoft.com/office/drawing/2014/main" id="{E959CEF6-2862-47F1-A4D0-F4660D63C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CB085464-D568-4939-A7C5-01015D9CD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3A98F-179A-4546-A3CB-9BCE746C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2739581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Audio / Video Plugins</a:t>
            </a: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7DCCAA17-1E0F-45E5-A049-FBE063D9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739581" cy="3997828"/>
          </a:xfrm>
        </p:spPr>
        <p:txBody>
          <a:bodyPr>
            <a:normAutofit/>
          </a:bodyPr>
          <a:lstStyle/>
          <a:p>
            <a:r>
              <a:rPr lang="en-US" sz="1600"/>
              <a:t>This wasn’t very fun</a:t>
            </a:r>
          </a:p>
        </p:txBody>
      </p:sp>
      <p:pic>
        <p:nvPicPr>
          <p:cNvPr id="1030" name="Picture 6" descr="Oracle Can’t Secure the Java Plug-in, So Why Is It Still ...">
            <a:extLst>
              <a:ext uri="{FF2B5EF4-FFF2-40B4-BE49-F238E27FC236}">
                <a16:creationId xmlns:a16="http://schemas.microsoft.com/office/drawing/2014/main" id="{FFFAE854-47F1-469B-9694-424151B2C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771"/>
          <a:stretch/>
        </p:blipFill>
        <p:spPr bwMode="auto">
          <a:xfrm>
            <a:off x="5436752" y="-1"/>
            <a:ext cx="5948167" cy="42651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Quicktime: 11 Steps (with Pictures) - wikiHow">
            <a:extLst>
              <a:ext uri="{FF2B5EF4-FFF2-40B4-BE49-F238E27FC236}">
                <a16:creationId xmlns:a16="http://schemas.microsoft.com/office/drawing/2014/main" id="{6FCA02D2-C814-4E49-B0DD-0487DAAD2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4" b="4"/>
          <a:stretch/>
        </p:blipFill>
        <p:spPr bwMode="auto">
          <a:xfrm>
            <a:off x="5437271" y="4267831"/>
            <a:ext cx="2968534" cy="25903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tream.tv, YouTube Video: Solving A Few Internet TV ...">
            <a:extLst>
              <a:ext uri="{FF2B5EF4-FFF2-40B4-BE49-F238E27FC236}">
                <a16:creationId xmlns:a16="http://schemas.microsoft.com/office/drawing/2014/main" id="{83CA79C3-90FE-42C6-9D48-5EC48F194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9900" b="4"/>
          <a:stretch/>
        </p:blipFill>
        <p:spPr bwMode="auto">
          <a:xfrm>
            <a:off x="8405805" y="4267831"/>
            <a:ext cx="2979115" cy="25903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88">
            <a:extLst>
              <a:ext uri="{FF2B5EF4-FFF2-40B4-BE49-F238E27FC236}">
                <a16:creationId xmlns:a16="http://schemas.microsoft.com/office/drawing/2014/main" id="{99355133-0882-4A52-9C16-3D5B55D46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8CF34-0EA5-4D90-8E9A-17C0DA54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HTML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E128-06FD-4AB4-8CF4-5D2F1958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/>
              <a:t>&lt;audio&gt; and &lt;video&gt; elements</a:t>
            </a:r>
          </a:p>
          <a:p>
            <a:r>
              <a:rPr lang="en-US" sz="1600"/>
              <a:t>Multiple optional elements</a:t>
            </a:r>
          </a:p>
          <a:p>
            <a:r>
              <a:rPr lang="en-US" sz="1600"/>
              <a:t>Source examples</a:t>
            </a:r>
          </a:p>
          <a:p>
            <a:r>
              <a:rPr lang="en-US" sz="1600"/>
              <a:t>&lt;track&gt; element lets you add subtitles</a:t>
            </a:r>
          </a:p>
          <a:p>
            <a:endParaRPr lang="en-US" sz="1600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06263-A979-49FD-B83C-DD6CB97B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2341415"/>
            <a:ext cx="5303975" cy="2174629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20B5-1513-0C4F-9D18-AB2CC233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and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0D81-315C-0042-8BD4-1A376DCF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Controls – don’t bother your users!</a:t>
            </a:r>
          </a:p>
          <a:p>
            <a:r>
              <a:rPr lang="en-US" err="1"/>
              <a:t>Autoplay</a:t>
            </a:r>
            <a:r>
              <a:rPr lang="en-US"/>
              <a:t> – don’t’ bother your users!</a:t>
            </a:r>
          </a:p>
          <a:p>
            <a:r>
              <a:rPr lang="en-US"/>
              <a:t>Height / Width (video) – smoother load</a:t>
            </a:r>
          </a:p>
          <a:p>
            <a:r>
              <a:rPr lang="en-US"/>
              <a:t>Preload -- “auto” unless you know what you’re doing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A898-516F-488C-9D5E-977D29B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graphic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C251-1AD8-4C4F-AC05-FD3C87E6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 and &lt;canvas&gt;</a:t>
            </a:r>
          </a:p>
          <a:p>
            <a:r>
              <a:rPr lang="en-US" dirty="0"/>
              <a:t>What if you didn’t need to host images? </a:t>
            </a:r>
          </a:p>
          <a:p>
            <a:r>
              <a:rPr lang="en-US" dirty="0"/>
              <a:t>You could just tell the browser to draw them. </a:t>
            </a:r>
          </a:p>
          <a:p>
            <a:r>
              <a:rPr lang="en-US" dirty="0"/>
              <a:t>SVG graphics become part of the DOM. We can change them with JavaScript</a:t>
            </a:r>
          </a:p>
          <a:p>
            <a:r>
              <a:rPr lang="en-US" dirty="0"/>
              <a:t>Vector graphics can be resized</a:t>
            </a:r>
          </a:p>
          <a:p>
            <a:r>
              <a:rPr lang="en-US" dirty="0"/>
              <a:t>SVG images can be searched, indexed, scripted, and compressed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8C2-ADAF-4ADE-954B-D07EDC31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you want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C634-3B5A-41B8-A321-0C9C3D10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Smaller devices or limited bandwidth</a:t>
            </a:r>
          </a:p>
          <a:p>
            <a:r>
              <a:rPr lang="en-US"/>
              <a:t>Instagram filters!</a:t>
            </a:r>
          </a:p>
          <a:p>
            <a:r>
              <a:rPr lang="en-US"/>
              <a:t>User created pictures (crop / modify photos)</a:t>
            </a:r>
          </a:p>
          <a:p>
            <a:pPr lvl="1"/>
            <a:r>
              <a:rPr lang="en-US"/>
              <a:t>Drop shadows</a:t>
            </a:r>
          </a:p>
          <a:p>
            <a:pPr lvl="1"/>
            <a:r>
              <a:rPr lang="en-US"/>
              <a:t>Porthole</a:t>
            </a:r>
          </a:p>
        </p:txBody>
      </p:sp>
    </p:spTree>
    <p:extLst>
      <p:ext uri="{BB962C8B-B14F-4D97-AF65-F5344CB8AC3E}">
        <p14:creationId xmlns:p14="http://schemas.microsoft.com/office/powerpoint/2010/main" val="414041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2E97-2497-4C0D-9643-0904B5A8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E60D-9E72-4217-A5FD-FC21FC9A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Changing the viewport</a:t>
            </a:r>
          </a:p>
          <a:p>
            <a:r>
              <a:rPr lang="en-US"/>
              <a:t>We will cover this more in the responsive web class</a:t>
            </a:r>
          </a:p>
        </p:txBody>
      </p:sp>
    </p:spTree>
    <p:extLst>
      <p:ext uri="{BB962C8B-B14F-4D97-AF65-F5344CB8AC3E}">
        <p14:creationId xmlns:p14="http://schemas.microsoft.com/office/powerpoint/2010/main" val="8298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7D87-EE78-49D8-801C-43C615DF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ABA5-5136-45BA-A30B-18EEF51A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0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C071D-E1CF-4184-A806-F5162A7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Semantic elements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01BFB-6536-41AD-8C66-54928DA0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177550" y="972646"/>
            <a:ext cx="8025406" cy="2648383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F48-372B-4CFB-AF95-92661DDD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Lots of new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E6EB-779A-4454-976B-219A196B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Time</a:t>
            </a:r>
            <a:endParaRPr lang="en-US"/>
          </a:p>
          <a:p>
            <a:r>
              <a:rPr lang="en-US"/>
              <a:t>Input type “email” lets your phone put the .com in the keyboard</a:t>
            </a:r>
          </a:p>
          <a:p>
            <a:r>
              <a:rPr lang="en-US">
                <a:hlinkClick r:id="rId3"/>
              </a:rPr>
              <a:t>Progress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71F2-B0E4-4482-B12F-B56B29CB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class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7C2A-E17C-494B-9182-908281F5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semantic elements to create 3 pages</a:t>
            </a:r>
          </a:p>
          <a:p>
            <a:pPr lvl="1"/>
            <a:r>
              <a:rPr lang="en-US" dirty="0"/>
              <a:t>Home.html – where most of your content is</a:t>
            </a:r>
          </a:p>
          <a:p>
            <a:pPr lvl="1"/>
            <a:r>
              <a:rPr lang="en-US" dirty="0"/>
              <a:t>Back.html – the “previous” page</a:t>
            </a:r>
          </a:p>
          <a:p>
            <a:pPr lvl="1"/>
            <a:r>
              <a:rPr lang="en-US" dirty="0"/>
              <a:t>Next.html – the “next” page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Nav</a:t>
            </a:r>
          </a:p>
          <a:p>
            <a:pPr lvl="1"/>
            <a:r>
              <a:rPr lang="en-US" dirty="0"/>
              <a:t>Section</a:t>
            </a:r>
          </a:p>
          <a:p>
            <a:pPr lvl="1"/>
            <a:r>
              <a:rPr lang="en-US" dirty="0"/>
              <a:t>Article</a:t>
            </a:r>
          </a:p>
          <a:p>
            <a:pPr lvl="1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691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FEE4-1E55-48F0-82EC-6C00FC8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5A20-3A22-4C80-92E7-A5E0C1B6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B47D-357F-B340-8DA6-D3A734F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6E07-43DB-9544-B61A-5C137C16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4-page website</a:t>
            </a:r>
          </a:p>
          <a:p>
            <a:pPr lvl="1"/>
            <a:r>
              <a:rPr lang="en-US"/>
              <a:t>Home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Gallery</a:t>
            </a:r>
          </a:p>
          <a:p>
            <a:pPr lvl="1"/>
            <a:r>
              <a:rPr lang="en-US"/>
              <a:t>About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B42C-657A-468A-BC96-ADDFC6D1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–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518-8CDE-4D77-BF1B-D57ABD21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must use CSS to style your 4 pages</a:t>
            </a:r>
          </a:p>
          <a:p>
            <a:r>
              <a:rPr lang="en-US"/>
              <a:t>The 4 pages must have the same style</a:t>
            </a:r>
          </a:p>
          <a:p>
            <a:pPr lvl="1"/>
            <a:r>
              <a:rPr lang="en-US"/>
              <a:t>You may use an internal or external stylesheet for this</a:t>
            </a:r>
          </a:p>
          <a:p>
            <a:r>
              <a:rPr lang="en-US"/>
              <a:t>Style (at minimum): background color, link color, font, margin, padding, and at least one border</a:t>
            </a:r>
          </a:p>
          <a:p>
            <a:r>
              <a:rPr lang="en-US"/>
              <a:t>You must use class notation to style different elements types (tags) with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8535-2620-4EC2-AE0F-B7368E25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– Gallery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E497-C0EC-49A0-936E-A7D0FC25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some pictures. They don’t have to be of you.</a:t>
            </a:r>
          </a:p>
          <a:p>
            <a:pPr lvl="1"/>
            <a:r>
              <a:rPr lang="en-US"/>
              <a:t>Use the alt tag</a:t>
            </a:r>
          </a:p>
          <a:p>
            <a:pPr lvl="1"/>
            <a:r>
              <a:rPr lang="en-US"/>
              <a:t>Set the height / width for consistent sizing (use inline CSS or your stylesheet)</a:t>
            </a:r>
          </a:p>
          <a:p>
            <a:r>
              <a:rPr lang="en-US"/>
              <a:t>Add video or audio using HTML 5 controls</a:t>
            </a:r>
          </a:p>
        </p:txBody>
      </p:sp>
    </p:spTree>
    <p:extLst>
      <p:ext uri="{BB962C8B-B14F-4D97-AF65-F5344CB8AC3E}">
        <p14:creationId xmlns:p14="http://schemas.microsoft.com/office/powerpoint/2010/main" val="38894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CE2-60EF-4CEF-9595-D5EC7F8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-- </a:t>
            </a:r>
            <a:r>
              <a:rPr lang="en-US" err="1"/>
              <a:t>NavBar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BE2D-99EE-4BE8-AF6F-26C15BA2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Must include a nav bar. </a:t>
            </a:r>
          </a:p>
          <a:p>
            <a:pPr lvl="1"/>
            <a:r>
              <a:rPr lang="en-US"/>
              <a:t>Can be horizontal or vertical</a:t>
            </a:r>
          </a:p>
          <a:p>
            <a:pPr lvl="1"/>
            <a:r>
              <a:rPr lang="en-US"/>
              <a:t>Must use the &lt;nav&gt; element</a:t>
            </a:r>
          </a:p>
          <a:p>
            <a:r>
              <a:rPr lang="en-US"/>
              <a:t>Must have ‘block’ property and text decorations removed</a:t>
            </a:r>
          </a:p>
          <a:p>
            <a:r>
              <a:rPr lang="en-US"/>
              <a:t>Must be on every page on a consistent manner</a:t>
            </a:r>
          </a:p>
          <a:p>
            <a:pPr lvl="1"/>
            <a:r>
              <a:rPr lang="en-US"/>
              <a:t>You can include the code on every page for this</a:t>
            </a:r>
          </a:p>
          <a:p>
            <a:r>
              <a:rPr lang="en-US"/>
              <a:t>Extra credit</a:t>
            </a:r>
          </a:p>
          <a:p>
            <a:pPr lvl="1"/>
            <a:r>
              <a:rPr lang="en-US"/>
              <a:t>Use iframes to load the content and have the navbar be included once</a:t>
            </a:r>
          </a:p>
          <a:p>
            <a:pPr lvl="1"/>
            <a:r>
              <a:rPr lang="en-US"/>
              <a:t>Use id=“active” to style the active tab differently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354753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86A5-261C-4A88-807B-1CA72182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– Contact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8CAA-6E7D-4CA6-9AF3-6633CC25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HTML forms to present the option for user input</a:t>
            </a:r>
          </a:p>
          <a:p>
            <a:r>
              <a:rPr lang="en-US"/>
              <a:t>Clicking “submit” does not have to work</a:t>
            </a:r>
          </a:p>
          <a:p>
            <a:r>
              <a:rPr lang="en-US"/>
              <a:t>Must use</a:t>
            </a:r>
          </a:p>
          <a:p>
            <a:pPr lvl="1"/>
            <a:r>
              <a:rPr lang="en-US"/>
              <a:t>Text or </a:t>
            </a:r>
            <a:r>
              <a:rPr lang="en-US" err="1"/>
              <a:t>textarea</a:t>
            </a:r>
            <a:endParaRPr lang="en-US"/>
          </a:p>
          <a:p>
            <a:pPr lvl="1"/>
            <a:r>
              <a:rPr lang="en-US"/>
              <a:t>Checkbox or radio</a:t>
            </a:r>
          </a:p>
          <a:p>
            <a:pPr lvl="1"/>
            <a:r>
              <a:rPr lang="en-US"/>
              <a:t>Dropdown (select)</a:t>
            </a:r>
          </a:p>
          <a:p>
            <a:pPr lvl="1"/>
            <a:r>
              <a:rPr lang="en-US"/>
              <a:t>Buttons titled “submit” and “cancel”</a:t>
            </a:r>
          </a:p>
        </p:txBody>
      </p:sp>
    </p:spTree>
    <p:extLst>
      <p:ext uri="{BB962C8B-B14F-4D97-AF65-F5344CB8AC3E}">
        <p14:creationId xmlns:p14="http://schemas.microsoft.com/office/powerpoint/2010/main" val="33683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155B-A0DC-4D81-B779-6473B502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– Home and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6FF-8E5E-4ED1-8155-8EE21EDA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Use HTML semantic elements. Don’t use div id=“header” or div id=“aside”</a:t>
            </a:r>
          </a:p>
          <a:p>
            <a:r>
              <a:rPr lang="en-US"/>
              <a:t>Must use:</a:t>
            </a:r>
          </a:p>
          <a:p>
            <a:pPr lvl="1"/>
            <a:r>
              <a:rPr lang="en-US"/>
              <a:t>Section</a:t>
            </a:r>
          </a:p>
          <a:p>
            <a:pPr lvl="1"/>
            <a:r>
              <a:rPr lang="en-US"/>
              <a:t>Article</a:t>
            </a:r>
          </a:p>
          <a:p>
            <a:pPr lvl="1"/>
            <a:r>
              <a:rPr lang="en-US"/>
              <a:t>Header</a:t>
            </a:r>
          </a:p>
          <a:p>
            <a:pPr lvl="1"/>
            <a:r>
              <a:rPr lang="en-US"/>
              <a:t>Footer</a:t>
            </a:r>
          </a:p>
          <a:p>
            <a:r>
              <a:rPr lang="en-US"/>
              <a:t>Extra credit: </a:t>
            </a:r>
          </a:p>
          <a:p>
            <a:pPr lvl="1"/>
            <a:r>
              <a:rPr lang="en-US"/>
              <a:t>Use an “aside” to style something to the side of main content</a:t>
            </a:r>
          </a:p>
        </p:txBody>
      </p:sp>
    </p:spTree>
    <p:extLst>
      <p:ext uri="{BB962C8B-B14F-4D97-AF65-F5344CB8AC3E}">
        <p14:creationId xmlns:p14="http://schemas.microsoft.com/office/powerpoint/2010/main" val="428423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3B36F-CEB0-4265-AC0E-B68F7AF5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600" b="0" i="0" kern="1200" cap="none">
                <a:solidFill>
                  <a:srgbClr val="1F2D29"/>
                </a:solidFill>
                <a:effectLst/>
                <a:latin typeface="+mj-lt"/>
                <a:ea typeface="+mj-ea"/>
                <a:cs typeface="+mj-cs"/>
              </a:rPr>
              <a:t>The joke is on you…we’ve already been doing HTML 5 (a little)</a:t>
            </a:r>
            <a:br>
              <a:rPr lang="en-US" sz="4600" b="0" i="0" kern="1200" cap="none">
                <a:solidFill>
                  <a:srgbClr val="1F2D29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600" b="0" i="0" kern="1200" cap="none">
              <a:solidFill>
                <a:srgbClr val="1F2D29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FAC3-319E-4993-A442-A678E829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048" y="1325691"/>
            <a:ext cx="4355178" cy="1138426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endParaRPr lang="en-US" sz="1600" b="0" kern="1200">
              <a:solidFill>
                <a:srgbClr val="1F2D29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1" ma:contentTypeDescription="Create a new document." ma:contentTypeScope="" ma:versionID="dc453dad578ef0b8ee7c7f21ad9ebb9a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8af5582337ee75fe1724df75ca7a04dc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183797-78EB-4353-82F1-4120D1438A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99022E-CE73-41E6-9AFD-6E220821A8A5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eff87561-f2c7-4db7-be90-c869aac773bf"/>
    <ds:schemaRef ds:uri="http://schemas.microsoft.com/office/2006/metadata/properties"/>
    <ds:schemaRef ds:uri="http://schemas.microsoft.com/office/infopath/2007/PartnerControls"/>
    <ds:schemaRef ds:uri="f1dd5078-ff0f-463c-b987-0a09d095568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6A935BF-5ADD-468B-B31F-3B37644A3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665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MS Shell Dlg 2</vt:lpstr>
      <vt:lpstr>Wingdings</vt:lpstr>
      <vt:lpstr>Wingdings 3</vt:lpstr>
      <vt:lpstr>Madison</vt:lpstr>
      <vt:lpstr>HTML 5</vt:lpstr>
      <vt:lpstr>Test results</vt:lpstr>
      <vt:lpstr>Final project</vt:lpstr>
      <vt:lpstr>Final Project – CSS </vt:lpstr>
      <vt:lpstr>Final Project – Gallery </vt:lpstr>
      <vt:lpstr>Final Project -- NavBar</vt:lpstr>
      <vt:lpstr>Final Project – Contact </vt:lpstr>
      <vt:lpstr>Final project – Home and About</vt:lpstr>
      <vt:lpstr>The joke is on you…we’ve already been doing HTML 5 (a little) </vt:lpstr>
      <vt:lpstr>What we’ve done</vt:lpstr>
      <vt:lpstr>What does HTML 5 give us?</vt:lpstr>
      <vt:lpstr>My perception of changes</vt:lpstr>
      <vt:lpstr>Audio and video</vt:lpstr>
      <vt:lpstr>Audio / Video Plugins</vt:lpstr>
      <vt:lpstr>HTML new elements</vt:lpstr>
      <vt:lpstr>Audio and Video</vt:lpstr>
      <vt:lpstr>New graphic elements</vt:lpstr>
      <vt:lpstr>Why do you want to do this?</vt:lpstr>
      <vt:lpstr>Mobile first</vt:lpstr>
      <vt:lpstr>Semantic elements</vt:lpstr>
      <vt:lpstr>Lots of new stuff</vt:lpstr>
      <vt:lpstr>In class assignment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George Ehrhorn</dc:creator>
  <cp:lastModifiedBy>Ehrhorn, George</cp:lastModifiedBy>
  <cp:revision>2</cp:revision>
  <dcterms:created xsi:type="dcterms:W3CDTF">2019-10-28T20:35:20Z</dcterms:created>
  <dcterms:modified xsi:type="dcterms:W3CDTF">2019-10-29T21:05:34Z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0x01010092DD3538A212EA44957153068E022A6B</vt:lpwstr>
  </property>
</Properties>
</file>