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71" r:id="rId5"/>
    <p:sldId id="262" r:id="rId6"/>
    <p:sldId id="263" r:id="rId7"/>
    <p:sldId id="264" r:id="rId8"/>
    <p:sldId id="267" r:id="rId9"/>
    <p:sldId id="266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E40"/>
    <a:srgbClr val="E1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64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9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9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968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4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4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3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7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42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086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690" y="1175588"/>
            <a:ext cx="9858103" cy="2780691"/>
          </a:xfrm>
        </p:spPr>
        <p:txBody>
          <a:bodyPr/>
          <a:lstStyle/>
          <a:p>
            <a:r>
              <a:rPr lang="en-US" sz="5400" dirty="0" smtClean="0"/>
              <a:t>Comparisons in performance between</a:t>
            </a:r>
            <a:br>
              <a:rPr lang="en-US" sz="5400" dirty="0" smtClean="0"/>
            </a:br>
            <a:r>
              <a:rPr lang="en-US" sz="5400" dirty="0" smtClean="0"/>
              <a:t>python Implementations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182702"/>
            <a:ext cx="6831673" cy="1086237"/>
          </a:xfrm>
        </p:spPr>
        <p:txBody>
          <a:bodyPr/>
          <a:lstStyle/>
          <a:p>
            <a:r>
              <a:rPr lang="en-US" dirty="0" smtClean="0">
                <a:solidFill>
                  <a:srgbClr val="1A2E40"/>
                </a:solidFill>
              </a:rPr>
              <a:t>Gehrig Weber</a:t>
            </a:r>
            <a:endParaRPr lang="en-US" dirty="0">
              <a:solidFill>
                <a:srgbClr val="1A2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EXCEPTIONS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JUST KEEP GOING UNTIL DONE</a:t>
            </a:r>
          </a:p>
          <a:p>
            <a:r>
              <a:rPr lang="en-US" dirty="0" smtClean="0"/>
              <a:t>Probably include </a:t>
            </a:r>
            <a:r>
              <a:rPr lang="en-US" dirty="0" err="1" smtClean="0"/>
              <a:t>smol</a:t>
            </a:r>
            <a:r>
              <a:rPr lang="en-US" dirty="0" smtClean="0"/>
              <a:t> graphs</a:t>
            </a:r>
          </a:p>
          <a:p>
            <a:r>
              <a:rPr lang="en-US" dirty="0" smtClean="0"/>
              <a:t>Also mention exact numbers where it would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5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EXCEPTIONS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JUST KEEP GOING UNTIL DONE</a:t>
            </a:r>
          </a:p>
          <a:p>
            <a:r>
              <a:rPr lang="en-US" dirty="0" smtClean="0"/>
              <a:t>Probably include </a:t>
            </a:r>
            <a:r>
              <a:rPr lang="en-US" dirty="0" err="1" smtClean="0"/>
              <a:t>smol</a:t>
            </a:r>
            <a:r>
              <a:rPr lang="en-US" dirty="0" smtClean="0"/>
              <a:t>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3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CONCLUSIONS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?</a:t>
            </a:r>
          </a:p>
          <a:p>
            <a:r>
              <a:rPr lang="en-US" dirty="0" smtClean="0"/>
              <a:t>Maybe</a:t>
            </a:r>
          </a:p>
          <a:p>
            <a:r>
              <a:rPr lang="en-US" dirty="0" err="1" smtClean="0"/>
              <a:t>Rember</a:t>
            </a:r>
            <a:r>
              <a:rPr lang="en-US" dirty="0" smtClean="0"/>
              <a:t> to add links to programs, </a:t>
            </a:r>
            <a:r>
              <a:rPr lang="en-US" dirty="0" err="1" smtClean="0"/>
              <a:t>proboboly</a:t>
            </a:r>
            <a:r>
              <a:rPr lang="en-US" dirty="0" smtClean="0"/>
              <a:t> in </a:t>
            </a:r>
            <a:r>
              <a:rPr lang="en-US" dirty="0" err="1" smtClean="0"/>
              <a:t>writeup</a:t>
            </a:r>
            <a:r>
              <a:rPr lang="en-US" dirty="0" smtClean="0"/>
              <a:t>, but maybe here,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IMPLEMENTATIONS CONSIDERED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CPython </a:t>
            </a:r>
            <a:r>
              <a:rPr lang="en-US" dirty="0" smtClean="0">
                <a:latin typeface="+mj-lt"/>
              </a:rPr>
              <a:t>2</a:t>
            </a:r>
          </a:p>
          <a:p>
            <a:r>
              <a:rPr lang="en-US" dirty="0" smtClean="0"/>
              <a:t>CPython 3</a:t>
            </a:r>
          </a:p>
          <a:p>
            <a:pPr lvl="1"/>
            <a:r>
              <a:rPr lang="en-US" dirty="0" smtClean="0"/>
              <a:t>Default Python interpreters</a:t>
            </a:r>
          </a:p>
          <a:p>
            <a:r>
              <a:rPr lang="en-US" dirty="0" smtClean="0"/>
              <a:t>PyPy 2</a:t>
            </a:r>
          </a:p>
          <a:p>
            <a:r>
              <a:rPr lang="en-US" dirty="0" smtClean="0"/>
              <a:t>PyPy 3</a:t>
            </a:r>
          </a:p>
          <a:p>
            <a:pPr lvl="1"/>
            <a:r>
              <a:rPr lang="en-US" dirty="0" smtClean="0"/>
              <a:t>Just-in-time Python compilers</a:t>
            </a:r>
          </a:p>
          <a:p>
            <a:r>
              <a:rPr lang="en-US" dirty="0" err="1" smtClean="0"/>
              <a:t>IronPython</a:t>
            </a:r>
            <a:endParaRPr lang="en-US" dirty="0" smtClean="0"/>
          </a:p>
          <a:p>
            <a:pPr lvl="1"/>
            <a:r>
              <a:rPr lang="en-US" dirty="0" smtClean="0"/>
              <a:t>Runs Python 2 on the .NET runtime (CLR)</a:t>
            </a:r>
            <a:endParaRPr lang="en-US" dirty="0"/>
          </a:p>
          <a:p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Runs Python 2 on the Java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9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BENCHMARK PROGRAMS USED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20092"/>
            <a:ext cx="10698481" cy="43542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Binary Trees 2</a:t>
            </a:r>
          </a:p>
          <a:p>
            <a:pPr lvl="1"/>
            <a:r>
              <a:rPr lang="en-US" dirty="0" smtClean="0">
                <a:latin typeface="+mj-lt"/>
              </a:rPr>
              <a:t>Allocates and deallocates numerous perfect binary trees of increasing depth, from 4 to N</a:t>
            </a:r>
          </a:p>
          <a:p>
            <a:r>
              <a:rPr lang="en-US" dirty="0" err="1" smtClean="0"/>
              <a:t>Fannkuch</a:t>
            </a:r>
            <a:r>
              <a:rPr lang="en-US" dirty="0" smtClean="0"/>
              <a:t> </a:t>
            </a:r>
            <a:r>
              <a:rPr lang="en-US" dirty="0" err="1" smtClean="0"/>
              <a:t>Redux</a:t>
            </a:r>
            <a:r>
              <a:rPr lang="en-US" dirty="0" smtClean="0"/>
              <a:t> 6</a:t>
            </a:r>
          </a:p>
          <a:p>
            <a:pPr lvl="1"/>
            <a:r>
              <a:rPr lang="en-US" dirty="0" smtClean="0"/>
              <a:t>Involves iterating through N! permutations of 1 to N and doing O(n) work for each</a:t>
            </a:r>
          </a:p>
          <a:p>
            <a:r>
              <a:rPr lang="en-US" dirty="0" smtClean="0"/>
              <a:t>N-Body 2</a:t>
            </a:r>
          </a:p>
          <a:p>
            <a:pPr lvl="1"/>
            <a:r>
              <a:rPr lang="en-US" dirty="0" smtClean="0"/>
              <a:t>Involves performing a constant number of calculations N times</a:t>
            </a:r>
          </a:p>
          <a:p>
            <a:r>
              <a:rPr lang="en-US" dirty="0" smtClean="0"/>
              <a:t>N-Body 1</a:t>
            </a:r>
          </a:p>
          <a:p>
            <a:pPr lvl="1"/>
            <a:r>
              <a:rPr lang="en-US" dirty="0" smtClean="0"/>
              <a:t>Same as above, but uses “** 0.5” instead of “</a:t>
            </a:r>
            <a:r>
              <a:rPr lang="en-US" dirty="0" err="1" smtClean="0"/>
              <a:t>math.sqrt</a:t>
            </a:r>
            <a:r>
              <a:rPr lang="en-US" dirty="0" smtClean="0"/>
              <a:t>()”</a:t>
            </a:r>
            <a:endParaRPr lang="en-US" dirty="0"/>
          </a:p>
          <a:p>
            <a:r>
              <a:rPr lang="en-US" dirty="0" smtClean="0"/>
              <a:t>Pi Digits 4</a:t>
            </a:r>
          </a:p>
          <a:p>
            <a:pPr lvl="1"/>
            <a:r>
              <a:rPr lang="en-US" dirty="0" smtClean="0"/>
              <a:t>Prints the first N digits of pi</a:t>
            </a:r>
          </a:p>
          <a:p>
            <a:r>
              <a:rPr lang="en-US" dirty="0"/>
              <a:t>Spectral Norm 6</a:t>
            </a:r>
          </a:p>
          <a:p>
            <a:pPr lvl="1"/>
            <a:r>
              <a:rPr lang="en-US" dirty="0"/>
              <a:t>Calculates the spectral norm of an </a:t>
            </a:r>
            <a:r>
              <a:rPr lang="en-US" dirty="0" smtClean="0"/>
              <a:t>N-by-N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5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BENCHMARK PROGRAMS USED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20092"/>
            <a:ext cx="10193384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N Queens</a:t>
            </a:r>
          </a:p>
          <a:p>
            <a:pPr lvl="1"/>
            <a:r>
              <a:rPr lang="en-US" dirty="0" smtClean="0"/>
              <a:t>Uses backtracking to return all possible solutions to the N queens problem:           Can N queens be placed on an N-by-N chess board without threatening each other?</a:t>
            </a:r>
          </a:p>
          <a:p>
            <a:r>
              <a:rPr lang="en-US" dirty="0" smtClean="0"/>
              <a:t>Knight’s Tour</a:t>
            </a:r>
          </a:p>
          <a:p>
            <a:pPr lvl="1"/>
            <a:r>
              <a:rPr lang="en-US" dirty="0" smtClean="0"/>
              <a:t>Implements Warnsdorff’s algorithm to return an open tour of an N-by-N chess board with a knight, if one exists</a:t>
            </a:r>
          </a:p>
          <a:p>
            <a:pPr lvl="1"/>
            <a:r>
              <a:rPr lang="en-US" dirty="0" smtClean="0"/>
              <a:t>Starting point is always the top left corner of the board</a:t>
            </a:r>
          </a:p>
          <a:p>
            <a:r>
              <a:rPr lang="en-US" dirty="0" smtClean="0"/>
              <a:t>Four Squares</a:t>
            </a:r>
          </a:p>
          <a:p>
            <a:pPr lvl="1"/>
            <a:r>
              <a:rPr lang="en-US" dirty="0" smtClean="0"/>
              <a:t>Involves going through N!/(N - 7)! Iterations, and doing constant work at each</a:t>
            </a:r>
            <a:endParaRPr lang="en-US" dirty="0"/>
          </a:p>
          <a:p>
            <a:r>
              <a:rPr lang="en-US" dirty="0" smtClean="0"/>
              <a:t>100 Prisoners</a:t>
            </a:r>
          </a:p>
          <a:p>
            <a:pPr lvl="1"/>
            <a:r>
              <a:rPr lang="en-US" dirty="0" smtClean="0"/>
              <a:t>Involves going through N iterations of a constant-time simulation</a:t>
            </a:r>
          </a:p>
        </p:txBody>
      </p:sp>
    </p:spTree>
    <p:extLst>
      <p:ext uri="{BB962C8B-B14F-4D97-AF65-F5344CB8AC3E}">
        <p14:creationId xmlns:p14="http://schemas.microsoft.com/office/powerpoint/2010/main" val="229428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PERFORMANCE COMPARISONS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68" y="1428750"/>
            <a:ext cx="11113078" cy="53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PYPY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An implementation of Python that uses a tracing just-in-time (JIT) compiler</a:t>
            </a:r>
          </a:p>
          <a:p>
            <a:pPr lvl="1"/>
            <a:r>
              <a:rPr lang="en-US" dirty="0" smtClean="0"/>
              <a:t>Like most compilers, is faster than </a:t>
            </a:r>
            <a:r>
              <a:rPr lang="en-US" dirty="0" err="1" smtClean="0"/>
              <a:t>CPython’s</a:t>
            </a:r>
            <a:r>
              <a:rPr lang="en-US" dirty="0" smtClean="0"/>
              <a:t> interpreter</a:t>
            </a:r>
          </a:p>
          <a:p>
            <a:pPr lvl="1"/>
            <a:r>
              <a:rPr lang="en-US" dirty="0" smtClean="0"/>
              <a:t>Ends up being faster than </a:t>
            </a:r>
            <a:r>
              <a:rPr lang="en-US" dirty="0" err="1" smtClean="0"/>
              <a:t>IronPython</a:t>
            </a:r>
            <a:r>
              <a:rPr lang="en-US" dirty="0" smtClean="0"/>
              <a:t> and </a:t>
            </a:r>
            <a:r>
              <a:rPr lang="en-US" dirty="0" err="1" smtClean="0"/>
              <a:t>Jython’s</a:t>
            </a:r>
            <a:r>
              <a:rPr lang="en-US" dirty="0" smtClean="0"/>
              <a:t> JIT compilers</a:t>
            </a:r>
            <a:endParaRPr lang="en-US" dirty="0" smtClean="0"/>
          </a:p>
          <a:p>
            <a:r>
              <a:rPr lang="en-US" dirty="0" smtClean="0"/>
              <a:t>PyPy 2 is faster than PyPy 3 largely because </a:t>
            </a:r>
            <a:r>
              <a:rPr lang="en-US" dirty="0" err="1" smtClean="0"/>
              <a:t>CPython</a:t>
            </a:r>
            <a:r>
              <a:rPr lang="en-US" dirty="0" smtClean="0"/>
              <a:t> 2 is faster than </a:t>
            </a:r>
            <a:r>
              <a:rPr lang="en-US" dirty="0" err="1" smtClean="0"/>
              <a:t>CPython</a:t>
            </a:r>
            <a:r>
              <a:rPr lang="en-US" dirty="0" smtClean="0"/>
              <a:t> 3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Efficient garbage collector that results in programs using less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PyPy 2 is compatible with all of Python 2.7’s core language</a:t>
            </a:r>
          </a:p>
          <a:p>
            <a:r>
              <a:rPr lang="en-US" dirty="0" smtClean="0"/>
              <a:t>PyPy 3 is compatible with most of Python 3.6.9’s core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0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CPYTHON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The default Python implementation</a:t>
            </a:r>
          </a:p>
          <a:p>
            <a:r>
              <a:rPr lang="en-US" dirty="0" smtClean="0"/>
              <a:t>Uses an interpreter</a:t>
            </a:r>
          </a:p>
          <a:p>
            <a:pPr lvl="1"/>
            <a:r>
              <a:rPr lang="en-US" dirty="0"/>
              <a:t>Ends up being faster than </a:t>
            </a:r>
            <a:r>
              <a:rPr lang="en-US" dirty="0" err="1"/>
              <a:t>IronPython</a:t>
            </a:r>
            <a:r>
              <a:rPr lang="en-US" dirty="0"/>
              <a:t> and </a:t>
            </a:r>
            <a:r>
              <a:rPr lang="en-US" dirty="0" err="1"/>
              <a:t>Jython’s</a:t>
            </a:r>
            <a:r>
              <a:rPr lang="en-US" dirty="0"/>
              <a:t> JIT </a:t>
            </a:r>
            <a:r>
              <a:rPr lang="en-US" dirty="0" smtClean="0"/>
              <a:t>compilers</a:t>
            </a:r>
            <a:endParaRPr lang="en-US" dirty="0"/>
          </a:p>
          <a:p>
            <a:r>
              <a:rPr lang="en-US" dirty="0" smtClean="0"/>
              <a:t>CPython 2 is faster than CPython 3 due to the fact that, in CPython 3, an int is what a long was in CPython 2, and longs do not exist</a:t>
            </a:r>
          </a:p>
          <a:p>
            <a:pPr lvl="1"/>
            <a:r>
              <a:rPr lang="en-US" dirty="0" smtClean="0"/>
              <a:t>Thus, every operation with an int takes longer in </a:t>
            </a:r>
            <a:r>
              <a:rPr lang="en-US" dirty="0" err="1" smtClean="0"/>
              <a:t>CPython</a:t>
            </a:r>
            <a:r>
              <a:rPr lang="en-US" dirty="0" smtClean="0"/>
              <a:t> 3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4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JYTHON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And then you explain what it is and why its FASTER THAN </a:t>
            </a:r>
            <a:r>
              <a:rPr lang="en-US" dirty="0" err="1" smtClean="0"/>
              <a:t>OTHEr</a:t>
            </a:r>
            <a:r>
              <a:rPr lang="en-US" dirty="0" smtClean="0"/>
              <a:t> 2 (USUALLY), maybe a little repeat of why Slower than </a:t>
            </a:r>
            <a:r>
              <a:rPr lang="en-US" dirty="0" err="1" smtClean="0"/>
              <a:t>pypy</a:t>
            </a:r>
            <a:r>
              <a:rPr lang="en-US" dirty="0" smtClean="0"/>
              <a:t> and </a:t>
            </a:r>
            <a:r>
              <a:rPr lang="en-US" dirty="0" err="1" smtClean="0"/>
              <a:t>cpython</a:t>
            </a:r>
            <a:r>
              <a:rPr lang="en-US" dirty="0" smtClean="0"/>
              <a:t> and iron, will be mostly same as </a:t>
            </a:r>
            <a:r>
              <a:rPr lang="en-US" dirty="0" err="1" smtClean="0"/>
              <a:t>ironpython</a:t>
            </a:r>
            <a:r>
              <a:rPr lang="en-US" dirty="0" smtClean="0"/>
              <a:t> </a:t>
            </a:r>
            <a:r>
              <a:rPr lang="en-US" dirty="0" err="1" smtClean="0"/>
              <a:t>reasosn</a:t>
            </a:r>
            <a:endParaRPr lang="en-US" dirty="0" smtClean="0"/>
          </a:p>
          <a:p>
            <a:r>
              <a:rPr lang="en-US" dirty="0" smtClean="0"/>
              <a:t>ALSO ADVANTAGES OF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6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IRONPYTHON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And then you explain what it is and why its FASTER THAN </a:t>
            </a:r>
            <a:r>
              <a:rPr lang="en-US" dirty="0" err="1" smtClean="0"/>
              <a:t>OTHEr</a:t>
            </a:r>
            <a:r>
              <a:rPr lang="en-US" dirty="0" smtClean="0"/>
              <a:t> 2 (USUALLY), maybe a little repeat of why Slower than </a:t>
            </a:r>
            <a:r>
              <a:rPr lang="en-US" dirty="0" err="1" smtClean="0"/>
              <a:t>pypy</a:t>
            </a:r>
            <a:r>
              <a:rPr lang="en-US" dirty="0" smtClean="0"/>
              <a:t> and </a:t>
            </a:r>
            <a:r>
              <a:rPr lang="en-US" dirty="0" err="1" smtClean="0"/>
              <a:t>cpython</a:t>
            </a:r>
            <a:endParaRPr lang="en-US" dirty="0" smtClean="0"/>
          </a:p>
          <a:p>
            <a:r>
              <a:rPr lang="en-US" dirty="0" smtClean="0"/>
              <a:t>ALSO ADVANTAGES OF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852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E1ECEE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497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Comparisons in performance between python Implementations</vt:lpstr>
      <vt:lpstr>IMPLEMENTATIONS CONSIDERED</vt:lpstr>
      <vt:lpstr>BENCHMARK PROGRAMS USED</vt:lpstr>
      <vt:lpstr>BENCHMARK PROGRAMS USED</vt:lpstr>
      <vt:lpstr>PERFORMANCE COMPARISONS</vt:lpstr>
      <vt:lpstr>PYPY</vt:lpstr>
      <vt:lpstr>CPYTHON</vt:lpstr>
      <vt:lpstr>JYTHON</vt:lpstr>
      <vt:lpstr>IRONPYTHON</vt:lpstr>
      <vt:lpstr>EXCEPTIONS</vt:lpstr>
      <vt:lpstr>EXCEPTIONS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 in performance between python interpreters</dc:title>
  <dc:creator>Gehrig Weber</dc:creator>
  <cp:lastModifiedBy>Gehrig Weber</cp:lastModifiedBy>
  <cp:revision>26</cp:revision>
  <dcterms:created xsi:type="dcterms:W3CDTF">2020-05-20T19:35:41Z</dcterms:created>
  <dcterms:modified xsi:type="dcterms:W3CDTF">2020-05-21T23:52:51Z</dcterms:modified>
</cp:coreProperties>
</file>