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71" r:id="rId5"/>
    <p:sldId id="262" r:id="rId6"/>
    <p:sldId id="263" r:id="rId7"/>
    <p:sldId id="264" r:id="rId8"/>
    <p:sldId id="267" r:id="rId9"/>
    <p:sldId id="265" r:id="rId10"/>
    <p:sldId id="269" r:id="rId11"/>
    <p:sldId id="275" r:id="rId12"/>
    <p:sldId id="276" r:id="rId13"/>
    <p:sldId id="277" r:id="rId14"/>
    <p:sldId id="278" r:id="rId15"/>
    <p:sldId id="27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E40"/>
    <a:srgbClr val="E1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4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9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968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4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4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3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7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4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086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690" y="1175588"/>
            <a:ext cx="9858103" cy="2780691"/>
          </a:xfrm>
        </p:spPr>
        <p:txBody>
          <a:bodyPr/>
          <a:lstStyle/>
          <a:p>
            <a:r>
              <a:rPr lang="en-US" sz="5400" dirty="0" smtClean="0"/>
              <a:t>Comparisons in performance between</a:t>
            </a:r>
            <a:br>
              <a:rPr lang="en-US" sz="5400" dirty="0" smtClean="0"/>
            </a:br>
            <a:r>
              <a:rPr lang="en-US" sz="5400" dirty="0" smtClean="0"/>
              <a:t>python Implementations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4182702"/>
            <a:ext cx="6831673" cy="1086237"/>
          </a:xfrm>
        </p:spPr>
        <p:txBody>
          <a:bodyPr/>
          <a:lstStyle/>
          <a:p>
            <a:r>
              <a:rPr lang="en-US" dirty="0" smtClean="0">
                <a:solidFill>
                  <a:srgbClr val="1A2E40"/>
                </a:solidFill>
              </a:rPr>
              <a:t>Gehrig Weber</a:t>
            </a:r>
            <a:endParaRPr lang="en-US" dirty="0">
              <a:solidFill>
                <a:srgbClr val="1A2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10001794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In the following programs, CPython is much closer to Jython and IronPython in terms of performance, due to it using an interpreter</a:t>
            </a:r>
          </a:p>
          <a:p>
            <a:pPr lvl="1"/>
            <a:r>
              <a:rPr lang="en-US" dirty="0" smtClean="0"/>
              <a:t>These programs are mostly loops, which can be optimized by Jython and IronPython’s respective JIT compilers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68" y="3605349"/>
            <a:ext cx="10152058" cy="29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3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10001794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In Spectral Norm 6 and especially 100 Prisoners, CPython 3 is much slower than CPython 2, due to the difference in their ints</a:t>
            </a:r>
          </a:p>
          <a:p>
            <a:pPr lvl="1"/>
            <a:r>
              <a:rPr lang="en-US" dirty="0" smtClean="0"/>
              <a:t>These programs contain a lot of complex calculations, amplifying the additional time it takes to operate on ints in CPython 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68" y="3605349"/>
            <a:ext cx="10152058" cy="29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2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1015855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In N-Body 1, PyPy is much slower than in N-Body 2, due to the difference in how the programs calculate the square root of a number</a:t>
            </a:r>
          </a:p>
          <a:p>
            <a:pPr lvl="1"/>
            <a:r>
              <a:rPr lang="en-US" dirty="0" smtClean="0"/>
              <a:t>N-Body 1 uses </a:t>
            </a:r>
            <a:r>
              <a:rPr lang="en-US" dirty="0"/>
              <a:t>“** 0.5</a:t>
            </a:r>
            <a:r>
              <a:rPr lang="en-US" dirty="0" smtClean="0"/>
              <a:t>” while N-Body 2 uses “</a:t>
            </a:r>
            <a:r>
              <a:rPr lang="en-US" dirty="0" err="1" smtClean="0"/>
              <a:t>math.sqrt</a:t>
            </a:r>
            <a:r>
              <a:rPr lang="en-US" dirty="0" smtClean="0"/>
              <a:t>()”</a:t>
            </a:r>
          </a:p>
          <a:p>
            <a:pPr lvl="1"/>
            <a:r>
              <a:rPr lang="en-US" dirty="0" smtClean="0"/>
              <a:t>The former is slower than the latter in Python in general, but in PyPy, it is far slower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68" y="3605349"/>
            <a:ext cx="10152058" cy="29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1015855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In Pi Digits 4, CPython is faster than PyPy, due to the use of global variables</a:t>
            </a:r>
          </a:p>
          <a:p>
            <a:pPr lvl="1"/>
            <a:r>
              <a:rPr lang="en-US" dirty="0" smtClean="0"/>
              <a:t>Global variables cause a noticeable decrease in performance in Python in general, but this effect is exacerbated in PyPy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54" y="3683726"/>
            <a:ext cx="10645041" cy="28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0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1002792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In Knight’s Tour, CPython and PyPy 3 are faster than CPython and PyPy 2, respectively</a:t>
            </a:r>
          </a:p>
          <a:p>
            <a:pPr lvl="1"/>
            <a:r>
              <a:rPr lang="en-US" dirty="0" smtClean="0"/>
              <a:t>This program uses “</a:t>
            </a:r>
            <a:r>
              <a:rPr lang="en-US" dirty="0" err="1" smtClean="0"/>
              <a:t>copy.deepcopy</a:t>
            </a:r>
            <a:r>
              <a:rPr lang="en-US" dirty="0" smtClean="0"/>
              <a:t>()”, which is almost twice as slow in Python 2 than it is in Python 3</a:t>
            </a:r>
          </a:p>
          <a:p>
            <a:pPr lvl="1"/>
            <a:r>
              <a:rPr lang="en-US" dirty="0" smtClean="0"/>
              <a:t>This function was made more efficient for Python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46" y="3689468"/>
            <a:ext cx="10662458" cy="28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1015855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In Four Squares, execution is trivial for all implementations except Jython and IronPython</a:t>
            </a:r>
          </a:p>
          <a:p>
            <a:pPr lvl="1"/>
            <a:r>
              <a:rPr lang="en-US" dirty="0" smtClean="0"/>
              <a:t>This program finds all unique solutions to a problem and prints them out</a:t>
            </a:r>
          </a:p>
          <a:p>
            <a:pPr lvl="1"/>
            <a:r>
              <a:rPr lang="en-US" dirty="0" smtClean="0"/>
              <a:t>Printing them out (to the console) is extremely slow for the JVM and the 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89" y="3709852"/>
            <a:ext cx="10613571" cy="28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CONCLUSIONS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993086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Due to its speed and compatibility with Python, PyPy should be used whenever possible</a:t>
            </a:r>
            <a:endParaRPr lang="en-US" dirty="0" smtClean="0"/>
          </a:p>
          <a:p>
            <a:r>
              <a:rPr lang="en-US" dirty="0" smtClean="0"/>
              <a:t>CPython is a competent default, when compared to other Python implementations</a:t>
            </a:r>
            <a:endParaRPr lang="en-US" dirty="0" smtClean="0"/>
          </a:p>
          <a:p>
            <a:r>
              <a:rPr lang="en-US" dirty="0" smtClean="0"/>
              <a:t>Jython and IronPython’s performance is acceptable if access to either the Java or .NET libraries, respectively, is necessary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None of the implementations completely outclass any of the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IMPLEMENTATIONS CONSIDERED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CPython </a:t>
            </a:r>
            <a:r>
              <a:rPr lang="en-US" dirty="0" smtClean="0">
                <a:latin typeface="+mj-lt"/>
              </a:rPr>
              <a:t>2</a:t>
            </a:r>
          </a:p>
          <a:p>
            <a:r>
              <a:rPr lang="en-US" dirty="0" smtClean="0"/>
              <a:t>CPython 3</a:t>
            </a:r>
          </a:p>
          <a:p>
            <a:pPr lvl="1"/>
            <a:r>
              <a:rPr lang="en-US" dirty="0" smtClean="0"/>
              <a:t>Default Python interpreters</a:t>
            </a:r>
          </a:p>
          <a:p>
            <a:r>
              <a:rPr lang="en-US" dirty="0" smtClean="0"/>
              <a:t>PyPy 2</a:t>
            </a:r>
          </a:p>
          <a:p>
            <a:r>
              <a:rPr lang="en-US" dirty="0" smtClean="0"/>
              <a:t>PyPy 3</a:t>
            </a:r>
          </a:p>
          <a:p>
            <a:pPr lvl="1"/>
            <a:r>
              <a:rPr lang="en-US" dirty="0" smtClean="0"/>
              <a:t>Just-in-time Python compilers</a:t>
            </a:r>
          </a:p>
          <a:p>
            <a:r>
              <a:rPr lang="en-US" dirty="0" smtClean="0"/>
              <a:t>IronPython</a:t>
            </a:r>
          </a:p>
          <a:p>
            <a:pPr lvl="1"/>
            <a:r>
              <a:rPr lang="en-US" dirty="0" smtClean="0"/>
              <a:t>Runs Python 2 on the .NET runtime (CLR)</a:t>
            </a:r>
            <a:endParaRPr lang="en-US" dirty="0"/>
          </a:p>
          <a:p>
            <a:r>
              <a:rPr lang="en-US" dirty="0" smtClean="0"/>
              <a:t>Jython</a:t>
            </a:r>
          </a:p>
          <a:p>
            <a:pPr lvl="1"/>
            <a:r>
              <a:rPr lang="en-US" dirty="0" smtClean="0"/>
              <a:t>Runs Python 2 on the Java Virtual Machine (JVM)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BENCHMARK PROGRAMS USED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20092"/>
            <a:ext cx="10698481" cy="43542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Binary Trees 2</a:t>
            </a:r>
          </a:p>
          <a:p>
            <a:pPr lvl="1"/>
            <a:r>
              <a:rPr lang="en-US" dirty="0" smtClean="0">
                <a:latin typeface="+mj-lt"/>
              </a:rPr>
              <a:t>Allocates and deallocates numerous perfect binary trees of increasing depth, from 4 to N</a:t>
            </a:r>
          </a:p>
          <a:p>
            <a:r>
              <a:rPr lang="en-US" dirty="0" smtClean="0"/>
              <a:t>Fannkuch Redux 6</a:t>
            </a:r>
          </a:p>
          <a:p>
            <a:pPr lvl="1"/>
            <a:r>
              <a:rPr lang="en-US" dirty="0" smtClean="0"/>
              <a:t>Involves iterating through N! permutations of 1 to N and doing O(n) work for each</a:t>
            </a:r>
          </a:p>
          <a:p>
            <a:r>
              <a:rPr lang="en-US" dirty="0" smtClean="0"/>
              <a:t>N-Body 2</a:t>
            </a:r>
          </a:p>
          <a:p>
            <a:pPr lvl="1"/>
            <a:r>
              <a:rPr lang="en-US" dirty="0" smtClean="0"/>
              <a:t>Involves performing a constant number of calculations N times</a:t>
            </a:r>
          </a:p>
          <a:p>
            <a:r>
              <a:rPr lang="en-US" dirty="0" smtClean="0"/>
              <a:t>N-Body 1</a:t>
            </a:r>
          </a:p>
          <a:p>
            <a:pPr lvl="1"/>
            <a:r>
              <a:rPr lang="en-US" dirty="0" smtClean="0"/>
              <a:t>Same as above, but uses “** 0.5” instead of “</a:t>
            </a:r>
            <a:r>
              <a:rPr lang="en-US" dirty="0" err="1" smtClean="0"/>
              <a:t>math.sqrt</a:t>
            </a:r>
            <a:r>
              <a:rPr lang="en-US" dirty="0" smtClean="0"/>
              <a:t>()”</a:t>
            </a:r>
            <a:endParaRPr lang="en-US" dirty="0"/>
          </a:p>
          <a:p>
            <a:r>
              <a:rPr lang="en-US" dirty="0" smtClean="0"/>
              <a:t>Pi Digits 4</a:t>
            </a:r>
          </a:p>
          <a:p>
            <a:pPr lvl="1"/>
            <a:r>
              <a:rPr lang="en-US" dirty="0" smtClean="0"/>
              <a:t>Prints the first N digits of pi</a:t>
            </a:r>
          </a:p>
          <a:p>
            <a:r>
              <a:rPr lang="en-US" dirty="0"/>
              <a:t>Spectral Norm 6</a:t>
            </a:r>
          </a:p>
          <a:p>
            <a:pPr lvl="1"/>
            <a:r>
              <a:rPr lang="en-US" dirty="0"/>
              <a:t>Calculates the spectral norm of an </a:t>
            </a:r>
            <a:r>
              <a:rPr lang="en-US" dirty="0" smtClean="0"/>
              <a:t>N-by-N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BENCHMARK PROGRAMS USED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20092"/>
            <a:ext cx="10193384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N Queens</a:t>
            </a:r>
          </a:p>
          <a:p>
            <a:pPr lvl="1"/>
            <a:r>
              <a:rPr lang="en-US" dirty="0" smtClean="0"/>
              <a:t>Uses backtracking to return all possible solutions to the N queens problem:           Can N queens be placed on an N-by-N chess board without threatening each other?</a:t>
            </a:r>
          </a:p>
          <a:p>
            <a:r>
              <a:rPr lang="en-US" dirty="0" smtClean="0"/>
              <a:t>Knight’s Tour</a:t>
            </a:r>
          </a:p>
          <a:p>
            <a:pPr lvl="1"/>
            <a:r>
              <a:rPr lang="en-US" dirty="0" smtClean="0"/>
              <a:t>Implements Warnsdorff’s algorithm to return an open tour of an N-by-N chess board with a knight, if one exists</a:t>
            </a:r>
          </a:p>
          <a:p>
            <a:pPr lvl="1"/>
            <a:r>
              <a:rPr lang="en-US" dirty="0" smtClean="0"/>
              <a:t>Starting point is always the top left corner of the board</a:t>
            </a:r>
          </a:p>
          <a:p>
            <a:r>
              <a:rPr lang="en-US" dirty="0" smtClean="0"/>
              <a:t>Four Squares</a:t>
            </a:r>
          </a:p>
          <a:p>
            <a:pPr lvl="1"/>
            <a:r>
              <a:rPr lang="en-US" dirty="0" smtClean="0"/>
              <a:t>Involves going through N!/(N - 7)! Iterations, and doing constant work at each</a:t>
            </a:r>
            <a:endParaRPr lang="en-US" dirty="0"/>
          </a:p>
          <a:p>
            <a:r>
              <a:rPr lang="en-US" dirty="0" smtClean="0"/>
              <a:t>100 Prisoners</a:t>
            </a:r>
          </a:p>
          <a:p>
            <a:pPr lvl="1"/>
            <a:r>
              <a:rPr lang="en-US" dirty="0" smtClean="0"/>
              <a:t>Involves going through N iterations of a constant-time simulation</a:t>
            </a:r>
          </a:p>
        </p:txBody>
      </p:sp>
    </p:spTree>
    <p:extLst>
      <p:ext uri="{BB962C8B-B14F-4D97-AF65-F5344CB8AC3E}">
        <p14:creationId xmlns:p14="http://schemas.microsoft.com/office/powerpoint/2010/main" val="229428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PERFORMANCE COMPARISONS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68" y="1428750"/>
            <a:ext cx="11113078" cy="53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PYPY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An implementation of Python that uses a tracing just-in-time (JIT) compiler</a:t>
            </a:r>
          </a:p>
          <a:p>
            <a:pPr lvl="1"/>
            <a:r>
              <a:rPr lang="en-US" dirty="0" smtClean="0"/>
              <a:t>Like most compilers, is faster than CPython’s interpreter</a:t>
            </a:r>
          </a:p>
          <a:p>
            <a:pPr lvl="1"/>
            <a:r>
              <a:rPr lang="en-US" dirty="0" smtClean="0"/>
              <a:t>Ends up being faster than IronPython and Jython’s JIT compilers</a:t>
            </a:r>
          </a:p>
          <a:p>
            <a:r>
              <a:rPr lang="en-US" dirty="0" smtClean="0"/>
              <a:t>PyPy 2 is faster than PyPy 3 largely because CPython 2 is faster than CPython 3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Efficient garbage collector that results in programs using less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PyPy 2 is compatible with all of Python 2.7’s core language</a:t>
            </a:r>
          </a:p>
          <a:p>
            <a:r>
              <a:rPr lang="en-US" dirty="0" smtClean="0"/>
              <a:t>PyPy 3 is compatible with most of Python 3.6.9’s core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CPYTHON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The default Python implementation</a:t>
            </a:r>
          </a:p>
          <a:p>
            <a:r>
              <a:rPr lang="en-US" dirty="0" smtClean="0"/>
              <a:t>Uses an interpreter</a:t>
            </a:r>
          </a:p>
          <a:p>
            <a:pPr lvl="1"/>
            <a:r>
              <a:rPr lang="en-US" dirty="0"/>
              <a:t>Ends up being faster than IronPython and Jython’s JIT </a:t>
            </a:r>
            <a:r>
              <a:rPr lang="en-US" dirty="0" smtClean="0"/>
              <a:t>compilers</a:t>
            </a:r>
            <a:endParaRPr lang="en-US" dirty="0"/>
          </a:p>
          <a:p>
            <a:r>
              <a:rPr lang="en-US" dirty="0" smtClean="0"/>
              <a:t>CPython 2 is faster than CPython 3 due to the fact that, in CPython 3, an int is what a long was in CPython 2, and longs do not exist</a:t>
            </a:r>
          </a:p>
          <a:p>
            <a:pPr lvl="1"/>
            <a:r>
              <a:rPr lang="en-US" dirty="0" smtClean="0"/>
              <a:t>Thus, every operation with an int takes longer in CPython 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JYTHON &amp; IRONPYTHON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Jython is a Java implementation of Python that runs on the JVM</a:t>
            </a:r>
          </a:p>
          <a:p>
            <a:pPr lvl="1"/>
            <a:r>
              <a:rPr lang="en-US" dirty="0" smtClean="0"/>
              <a:t>Has access to all of Java’s libraries </a:t>
            </a:r>
          </a:p>
          <a:p>
            <a:r>
              <a:rPr lang="en-US" dirty="0" smtClean="0"/>
              <a:t>IronPython is a C# implementation of Python that runs on the CLR</a:t>
            </a:r>
          </a:p>
          <a:p>
            <a:pPr lvl="1"/>
            <a:r>
              <a:rPr lang="en-US" dirty="0" smtClean="0"/>
              <a:t>Has access to all .NET libraries</a:t>
            </a:r>
          </a:p>
          <a:p>
            <a:pPr marL="530352" lvl="1" indent="0">
              <a:buNone/>
            </a:pPr>
            <a:endParaRPr lang="en-US" dirty="0" smtClean="0"/>
          </a:p>
          <a:p>
            <a:r>
              <a:rPr lang="en-US" dirty="0" smtClean="0"/>
              <a:t>Both have their respective JIT compilers, but are the two slowest implementations due to inefficient translation into bytecode</a:t>
            </a:r>
          </a:p>
          <a:p>
            <a:r>
              <a:rPr lang="en-US" dirty="0" smtClean="0"/>
              <a:t>Jython is a bit faster than IronPython because the JVM only compiles “hot” methods and interprets the rest, while the CLR compiles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6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EXCEPTIONS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0092"/>
            <a:ext cx="9601200" cy="4354286"/>
          </a:xfrm>
        </p:spPr>
        <p:txBody>
          <a:bodyPr>
            <a:normAutofit/>
          </a:bodyPr>
          <a:lstStyle/>
          <a:p>
            <a:r>
              <a:rPr lang="en-US" dirty="0" smtClean="0"/>
              <a:t>Jython performance suffers from a ~9.5 second JVM startup time</a:t>
            </a:r>
          </a:p>
          <a:p>
            <a:r>
              <a:rPr lang="en-US" dirty="0" smtClean="0"/>
              <a:t>IronPython </a:t>
            </a:r>
            <a:r>
              <a:rPr lang="en-US" dirty="0"/>
              <a:t>performance suffers from a </a:t>
            </a:r>
            <a:r>
              <a:rPr lang="en-US" dirty="0" smtClean="0"/>
              <a:t>~1.5 </a:t>
            </a:r>
            <a:r>
              <a:rPr lang="en-US" dirty="0"/>
              <a:t>second </a:t>
            </a:r>
            <a:r>
              <a:rPr lang="en-US" dirty="0" smtClean="0"/>
              <a:t>CLR startup </a:t>
            </a:r>
            <a:r>
              <a:rPr lang="en-US" dirty="0"/>
              <a:t>time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99667"/>
            <a:ext cx="10282709" cy="39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550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E1ECEE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830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Comparisons in performance between python Implementations</vt:lpstr>
      <vt:lpstr>IMPLEMENTATIONS CONSIDERED</vt:lpstr>
      <vt:lpstr>BENCHMARK PROGRAMS USED</vt:lpstr>
      <vt:lpstr>BENCHMARK PROGRAMS USED</vt:lpstr>
      <vt:lpstr>PERFORMANCE COMPARISONS</vt:lpstr>
      <vt:lpstr>PYPY</vt:lpstr>
      <vt:lpstr>CPYTHON</vt:lpstr>
      <vt:lpstr>JYTHON &amp; IRONPYTHON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 in performance between python interpreters</dc:title>
  <dc:creator>Gehrig Weber</dc:creator>
  <cp:lastModifiedBy>Gehrig Weber</cp:lastModifiedBy>
  <cp:revision>45</cp:revision>
  <dcterms:created xsi:type="dcterms:W3CDTF">2020-05-20T19:35:41Z</dcterms:created>
  <dcterms:modified xsi:type="dcterms:W3CDTF">2020-05-27T20:21:20Z</dcterms:modified>
</cp:coreProperties>
</file>