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3A02BEE-4845-419B-9B0D-18F9837BD35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development with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react-native and expo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Markus Hösel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react-native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326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React Native, you don't build a "mobile web app", an "HTML5 app", or a "hybrid app".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build a real mobile app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that's indistinguishable from an app built using Objective-C or Java.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Native uses the same fundamental UI building blocks as regular iOS and Android apps.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just put those building blocks together using JavaScript and React.”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539280" y="6766560"/>
            <a:ext cx="5861520" cy="37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https://facebook.github.io/react-native/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Internals of react-native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577880" y="2468880"/>
            <a:ext cx="7200360" cy="228600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457200" y="6858000"/>
            <a:ext cx="9573840" cy="41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https://www.reactnative.guide/3-react-native-internals/3.1-react-native-internals.html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40080" y="1634760"/>
            <a:ext cx="8353080" cy="48574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152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 is a free and open source toolchain built around React Native to help you build native iOS and Android projects using JavaScript and React.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48640" y="6766560"/>
            <a:ext cx="9784080" cy="36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https://expo.io/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822960" y="3291840"/>
            <a:ext cx="8778240" cy="23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for iOS and Android without a seperate build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Instant Updating (OTA)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to system functionality such as contacts or camera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5"/>
          <p:cNvSpPr txBox="1"/>
          <p:nvPr/>
        </p:nvSpPr>
        <p:spPr>
          <a:xfrm>
            <a:off x="822960" y="5443200"/>
            <a:ext cx="8778240" cy="14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Drawbacks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native modules without detaching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937600" y="1463040"/>
            <a:ext cx="4286160" cy="4286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2018-10-13T18:42:26Z</dcterms:created>
  <dc:creator/>
  <dc:description/>
  <dc:language>en-US</dc:language>
  <cp:lastModifiedBy/>
  <dcterms:modified xsi:type="dcterms:W3CDTF">2018-10-15T19:02:23Z</dcterms:modified>
  <cp:revision>6</cp:revision>
  <dc:subject/>
  <dc:title/>
</cp:coreProperties>
</file>