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ef84be41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ef84be41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db163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edb163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SimpleDB folder has three different index implementations inside it. We will go over some codes and examples for Sequentially ordered index and B+Tree index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edb1638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edb1638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SimpleDB Uses  the same interface for all three types of indexing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F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edb1638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edb1638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of the examples uses </a:t>
            </a:r>
            <a:r>
              <a:rPr lang="en"/>
              <a:t>sequentially</a:t>
            </a:r>
            <a:r>
              <a:rPr lang="en"/>
              <a:t> ordered Dense Index files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db1638b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db1638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index is a dense index file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edb1638b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edb1638b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level search for leaf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how scanning for  index records has changed compared to the last sequential examples.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Search:  Traverse the B+ Tree to find the “Leaf Block” based on the search key.  Once found, a page is being opened for that leaf block and is kept open for finding RID purpose and until close() function is called.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ef84be41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ef84be41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search cont.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beforefirst() function in the tree search uses the search() and findChildBlock() functions here to search a tree for a leaf node w.r.t a specified search key.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how the search helper functions does not use recursion and keep passing a lot of flags back and forth  in order to find the block for the leaf node.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ef84be41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ef84be41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age level search or search inside a leaf node.   Once a page for a leaf node is opened, a leaf level or  search inside a BTPage means you are now scanning the node itself.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simpleDB, B+ Tree indexing implements a paging mechanism of it’s own . The pages have information on current transaction, BlockID for a specific node in the B-tree, metadata, etc.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How pages are being pinned and unpinned while accessing a B+-Tree node or closing 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C78D8"/>
                </a:solidFill>
                <a:highlight>
                  <a:srgbClr val="CFE2F3"/>
                </a:highlight>
              </a:rPr>
              <a:t>Discussion: (Key Point)</a:t>
            </a:r>
            <a:endParaRPr b="1" sz="1500">
              <a:solidFill>
                <a:srgbClr val="3C78D8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CFE2F3"/>
                </a:highlight>
              </a:rPr>
              <a:t>Why do you think too much work has been done to implement a simple B+ Tree search? Discuss.</a:t>
            </a:r>
            <a:endParaRPr sz="14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CFE2F3"/>
                </a:highlight>
              </a:rPr>
              <a:t>Because they wanted to avoid recursion and that is why they needed a lot of functions with flags being passed back and forth. With Recursion, B+ Tree is quite simple to implement </a:t>
            </a:r>
            <a:endParaRPr sz="14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CFE2F3"/>
                </a:highlight>
              </a:rPr>
              <a:t>And that way less error occurs, unlike this one!  </a:t>
            </a:r>
            <a:endParaRPr sz="1400"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edb1638b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edb1638b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presence of slitting a node while insertion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PSO Week -6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in SimpleDB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221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70225" y="19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SimpleDB indexing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Index- Sequentially ordered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B+Tree Index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Hash Index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0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Interface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750" y="155425"/>
            <a:ext cx="4974450" cy="494362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196175" y="3339325"/>
            <a:ext cx="2589900" cy="69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RID consists of the block number in the file, and the location of the record in that block.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25275" y="2467250"/>
            <a:ext cx="2162700" cy="11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Each record is of the form (dataval,datarid) where dataval is the search key and datarid is the pointer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80600" y="8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Index R</a:t>
            </a:r>
            <a:r>
              <a:rPr lang="en"/>
              <a:t>etrieval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50" y="654800"/>
            <a:ext cx="4465032" cy="41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4644425" y="2228850"/>
            <a:ext cx="7866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4644425" y="3319175"/>
            <a:ext cx="7866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5642875" y="1553250"/>
            <a:ext cx="2571900" cy="10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the Index for “student” table with “MajorId” being the search key for index records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5642875" y="3168025"/>
            <a:ext cx="2571900" cy="12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to the index record having MajorId or dataval=20, get the RID and go to the corresponding Student record.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94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Index Update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00" y="474175"/>
            <a:ext cx="4676275" cy="44961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4452800" y="572700"/>
            <a:ext cx="7866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4452800" y="1463500"/>
            <a:ext cx="7866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452800" y="2550775"/>
            <a:ext cx="7866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452800" y="3260900"/>
            <a:ext cx="7866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5683225" y="457800"/>
            <a:ext cx="2844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Insert into  the “Student” Record 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5683225" y="1348600"/>
            <a:ext cx="2844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Insert  the record into  each of the Indexes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683225" y="2435875"/>
            <a:ext cx="2844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Delete record from Indexes 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683225" y="3305200"/>
            <a:ext cx="2844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/>
              <a:t>Delete from the “Student” record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017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B+ Tree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Index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079" y="0"/>
            <a:ext cx="546804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073" y="0"/>
            <a:ext cx="6997878" cy="2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975" y="3059950"/>
            <a:ext cx="7212576" cy="16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63450" y="290900"/>
            <a:ext cx="17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Search Mechanism 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17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B+ Tree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Page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450" y="-48200"/>
            <a:ext cx="6187651" cy="2114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125" y="3913749"/>
            <a:ext cx="3835750" cy="13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4525" y="1987900"/>
            <a:ext cx="6110999" cy="2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17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B+ Tree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Index cont.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550" y="0"/>
            <a:ext cx="5772851" cy="50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