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C1168C-2A81-4F3B-9A69-34F2A5AA0004}">
  <a:tblStyle styleId="{EFC1168C-2A81-4F3B-9A69-34F2A5AA0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09b161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09b161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c09b161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c09b161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for a concurrency test in simpledb. Code can be found inside simpledb.transaction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c09b16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c09b16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think??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c09b16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c09b16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c09b1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c09b1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c09b16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c09b16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c09b161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c09b161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c09b1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c09b1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is block 1 of a same table that the transactions are working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1. cascading rollbacks </a:t>
            </a:r>
            <a:br>
              <a:rPr lang="en"/>
            </a:br>
            <a:r>
              <a:rPr lang="en"/>
              <a:t>                 2. Deadlocks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c09b161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c09b161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operation starts after acquiring all the 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locks are released on commit or abort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is detected based on timeout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09b161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c09b161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code snippet from the ConcurrencyMgr of SimpleDB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c09b161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c09b161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code snippet from the ConcurrencyMgr of SimpleDB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c09b161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c09b161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15445.courses.cs.cmu.edu/fall2018/slides/17-twophaselocking.pdf" TargetMode="External"/><Relationship Id="rId4" Type="http://schemas.openxmlformats.org/officeDocument/2006/relationships/hyperlink" Target="https://www.db-book.com/db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 Week 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448: Introduction to Relational Database Systems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16250" y="11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Level Locking(XLock)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0" y="841375"/>
            <a:ext cx="6145947" cy="414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2"/>
          <p:cNvCxnSpPr/>
          <p:nvPr/>
        </p:nvCxnSpPr>
        <p:spPr>
          <a:xfrm flipH="1" rot="10800000">
            <a:off x="3942675" y="3529675"/>
            <a:ext cx="1887600" cy="3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 txBox="1"/>
          <p:nvPr/>
        </p:nvSpPr>
        <p:spPr>
          <a:xfrm>
            <a:off x="6042500" y="3328150"/>
            <a:ext cx="23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is detected based on timeout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9275" y="15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ConcurrencyTest.java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816250"/>
            <a:ext cx="7288000" cy="39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7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Rooms for improvement?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deadlock detection and handling?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Cascading Rollback handling?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level or tuple level locking?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https://15445.courses.cs.cmu.edu/fall2018/slides/17-twophaselocking.pdf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https://www.db-book.com/db7/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75500"/>
            <a:ext cx="8520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Lock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(</a:t>
            </a:r>
            <a:r>
              <a:rPr b="1" lang="en"/>
              <a:t>SLock</a:t>
            </a:r>
            <a:r>
              <a:rPr lang="en"/>
              <a:t>):  For 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Exclusive(</a:t>
            </a:r>
            <a:r>
              <a:rPr b="1" lang="en"/>
              <a:t>XLock</a:t>
            </a:r>
            <a:r>
              <a:rPr lang="en"/>
              <a:t>):  For Writes, but can Read too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Phase Locking(2PL)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Growing Phase:</a:t>
            </a:r>
            <a:r>
              <a:rPr lang="en"/>
              <a:t> Transactions only requests locks, can not release. It is upto the lock-manager to grant or deny access to a lock.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Shrinking Phase:</a:t>
            </a:r>
            <a:r>
              <a:rPr lang="en"/>
              <a:t> Transactions only release locks, can not request new locks once the growing phase is over.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Two Phase Locking(2PL) Algorithm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When a transaction Ti issues a read(Q) operation, the system issues a SLock(Q) instruction followed by the read(Q) instruction.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• When Ti issues a write(Q) operation, the system checks to see whether Ti already holds a shared lock on Q. If it does, then the system issues an upgrade(Q) instruction, followed by the write(Q) instruction. Otherwise, the system issues a XLock(Q) instruction, followed by the write(Q) instruction.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• All locks obtained by a transaction are unlocked after that transaction commits or aborts.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401250" y="1062400"/>
            <a:ext cx="2814600" cy="3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10600" y="11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{EFC1168C-2A81-4F3B-9A69-34F2A5AA0004}</a:tableStyleId>
              </a:tblPr>
              <a:tblGrid>
                <a:gridCol w="1756750"/>
                <a:gridCol w="175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XLock(1)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XLock(1)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" name="Google Shape;81;p17"/>
          <p:cNvCxnSpPr/>
          <p:nvPr/>
        </p:nvCxnSpPr>
        <p:spPr>
          <a:xfrm flipH="1" rot="10800000">
            <a:off x="2477775" y="1699075"/>
            <a:ext cx="3325800" cy="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7"/>
          <p:cNvSpPr txBox="1"/>
          <p:nvPr/>
        </p:nvSpPr>
        <p:spPr>
          <a:xfrm>
            <a:off x="5761475" y="1095925"/>
            <a:ext cx="2270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granted (Tx1→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 Denied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Released (Tx1→ 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 granted (Tx2→ 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Released (Tx2→ 1)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3993875" y="2988225"/>
            <a:ext cx="1767600" cy="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2477775" y="1816325"/>
            <a:ext cx="3241800" cy="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 flipH="1" rot="10800000">
            <a:off x="2393775" y="3692738"/>
            <a:ext cx="3325800" cy="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3977150" y="4086500"/>
            <a:ext cx="1759200" cy="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>
            <a:off x="4086075" y="4480250"/>
            <a:ext cx="1608600" cy="1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575" y="3128425"/>
            <a:ext cx="665230" cy="54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2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 in  SimpleDB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8175" y="95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two phase locking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level locking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simple deadlock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73900" y="1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Locking (2PL) SimpleDB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0" y="1164700"/>
            <a:ext cx="5774849" cy="253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 flipH="1" rot="10800000">
            <a:off x="4716850" y="2331325"/>
            <a:ext cx="1665000" cy="943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/>
        </p:nvSpPr>
        <p:spPr>
          <a:xfrm>
            <a:off x="6466700" y="1740450"/>
            <a:ext cx="22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Keeps a global lock table which is shared among all transactions</a:t>
            </a:r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5947050" y="3485350"/>
            <a:ext cx="615000" cy="37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6599600" y="3529650"/>
            <a:ext cx="196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Keeps a local list of locks that is private to this transaction only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9375" y="0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en" sz="2320"/>
              <a:t>Two-phase Locking (2PL) SimpleDB</a:t>
            </a:r>
            <a:endParaRPr sz="232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0" y="401100"/>
            <a:ext cx="4825351" cy="47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>
            <a:off x="5172875" y="1355600"/>
            <a:ext cx="9651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/>
          <p:nvPr/>
        </p:nvCxnSpPr>
        <p:spPr>
          <a:xfrm flipH="1" rot="10800000">
            <a:off x="4727450" y="2225200"/>
            <a:ext cx="1357500" cy="11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6445500" y="1578300"/>
            <a:ext cx="222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SLock, XLock follows the algorithm stated earlier</a:t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 flipH="1" rot="10800000">
            <a:off x="3879050" y="4696325"/>
            <a:ext cx="170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5978875" y="4096800"/>
            <a:ext cx="251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is called when a transaction commits and releases all locks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8675" y="15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Level Locking (SLock)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3775"/>
            <a:ext cx="5468610" cy="410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 flipH="1" rot="10800000">
            <a:off x="3942675" y="3529675"/>
            <a:ext cx="1887600" cy="3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6042500" y="3328150"/>
            <a:ext cx="23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is detected based on timeout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