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d713a6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d713a6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8383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22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46441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78595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774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7180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26783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0063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34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7261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3564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929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1208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7105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738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26146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6276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c.edu/~sciore/simpledb/SimpleDB_3.3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oraf@purdue.edu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CS448 PSO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Week 5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CS448 staff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demonstration</a:t>
            </a:r>
            <a:endParaRPr sz="3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/>
              <a:t>How to download the Files: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 on </a:t>
            </a:r>
            <a:r>
              <a:rPr lang="en-US" sz="1600" b="0" i="0" dirty="0">
                <a:effectLst/>
                <a:latin typeface="Times New Roman" panose="02020603050405020304" pitchFamily="18" charset="0"/>
                <a:hlinkClick r:id="rId3"/>
              </a:rPr>
              <a:t>download</a:t>
            </a:r>
            <a:r>
              <a:rPr lang="en-US" sz="1600" dirty="0">
                <a:latin typeface="Times New Roman" panose="02020603050405020304" pitchFamily="18" charset="0"/>
              </a:rPr>
              <a:t> to download the files. This will download SimpleDB_3.3. 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You only need to care about </a:t>
            </a:r>
            <a:r>
              <a:rPr lang="en-US" sz="1600" dirty="0" err="1">
                <a:latin typeface="Times New Roman" panose="02020603050405020304" pitchFamily="18" charset="0"/>
              </a:rPr>
              <a:t>simpledb</a:t>
            </a:r>
            <a:r>
              <a:rPr lang="en-US" sz="1600" dirty="0">
                <a:latin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</a:rPr>
              <a:t>simpleclient</a:t>
            </a:r>
            <a:r>
              <a:rPr lang="en-US" sz="1600" dirty="0">
                <a:latin typeface="Times New Roman" panose="02020603050405020304" pitchFamily="18" charset="0"/>
              </a:rPr>
              <a:t> folders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You need to edit code in the file Buffer.java which can be found in the </a:t>
            </a:r>
            <a:r>
              <a:rPr lang="en-US" sz="1600" dirty="0" err="1">
                <a:latin typeface="Times New Roman" panose="02020603050405020304" pitchFamily="18" charset="0"/>
              </a:rPr>
              <a:t>simpledb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</a:rPr>
              <a:t> folder you will find the buffer folder. 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I used eclipse to build and run the project but you are free to use an IDE of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</a:rPr>
              <a:t> your choice.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A2F-5A88-42CC-BF7A-A82E547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FE72A331-EF2F-438E-AA7F-D054F0F912C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To install the </a:t>
            </a:r>
            <a:r>
              <a:rPr lang="en-US" sz="1600" dirty="0" err="1"/>
              <a:t>SimpleDB</a:t>
            </a:r>
            <a:r>
              <a:rPr lang="en-US" sz="1600" dirty="0"/>
              <a:t> engine, you must add the </a:t>
            </a:r>
            <a:r>
              <a:rPr lang="en-US" sz="1600" dirty="0" err="1"/>
              <a:t>simpledb</a:t>
            </a:r>
            <a:r>
              <a:rPr lang="en-US" sz="1600" dirty="0"/>
              <a:t> folder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600" dirty="0"/>
              <a:t> to your </a:t>
            </a:r>
            <a:r>
              <a:rPr lang="en-US" sz="1600" dirty="0" err="1"/>
              <a:t>classpath</a:t>
            </a:r>
            <a:r>
              <a:rPr lang="en-US" sz="1600" dirty="0"/>
              <a:t>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To do so using Eclipse, first create a new project; call it ‘</a:t>
            </a:r>
            <a:r>
              <a:rPr lang="en-US" sz="1600" dirty="0" err="1"/>
              <a:t>SimpleDB</a:t>
            </a:r>
            <a:r>
              <a:rPr lang="en-US" sz="1600" dirty="0"/>
              <a:t> Engine’.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Then copy the </a:t>
            </a:r>
            <a:r>
              <a:rPr lang="en-US" sz="1600" dirty="0" err="1"/>
              <a:t>simpledb</a:t>
            </a:r>
            <a:r>
              <a:rPr lang="en-US" sz="1600" dirty="0"/>
              <a:t> folder to the </a:t>
            </a:r>
            <a:r>
              <a:rPr lang="en-US" sz="1600" dirty="0" err="1"/>
              <a:t>src</a:t>
            </a:r>
            <a:r>
              <a:rPr lang="en-US" sz="1600" dirty="0"/>
              <a:t> folder of the project.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Finally, refresh the project from Eclipse, using the refresh command in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600" dirty="0"/>
              <a:t>the File menu or if you are using a different IDE refresh the page. </a:t>
            </a: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A2F-5A88-42CC-BF7A-A82E547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instructions(2)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FE72A331-EF2F-438E-AA7F-D054F0F912C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The </a:t>
            </a:r>
            <a:r>
              <a:rPr lang="en-US" sz="1400" dirty="0" err="1"/>
              <a:t>simpleclient</a:t>
            </a:r>
            <a:r>
              <a:rPr lang="en-US" sz="1400" dirty="0"/>
              <a:t> folder contains example programs that call the </a:t>
            </a:r>
            <a:r>
              <a:rPr lang="en-US" sz="1400" dirty="0" err="1"/>
              <a:t>SimpleDB</a:t>
            </a:r>
            <a:r>
              <a:rPr lang="en-US" sz="1400" dirty="0"/>
              <a:t> engine.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You should create a new project for them; call it ‘</a:t>
            </a:r>
            <a:r>
              <a:rPr lang="en-US" sz="1400" dirty="0" err="1"/>
              <a:t>SimpleDB</a:t>
            </a:r>
            <a:r>
              <a:rPr lang="en-US" sz="1400" dirty="0"/>
              <a:t> Clients’.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To ensure that the example programs can find the </a:t>
            </a:r>
            <a:r>
              <a:rPr lang="en-US" sz="1400" dirty="0" err="1"/>
              <a:t>SimpleDB</a:t>
            </a:r>
            <a:r>
              <a:rPr lang="en-US" sz="1400" dirty="0"/>
              <a:t> engine code,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400" dirty="0"/>
              <a:t>you should add the </a:t>
            </a:r>
            <a:r>
              <a:rPr lang="en-US" sz="1400" dirty="0" err="1"/>
              <a:t>SimpleDB</a:t>
            </a:r>
            <a:r>
              <a:rPr lang="en-US" sz="1400" dirty="0"/>
              <a:t> Engine project to the build path of </a:t>
            </a:r>
            <a:r>
              <a:rPr lang="en-US" sz="1400" dirty="0" err="1"/>
              <a:t>SimpleDB</a:t>
            </a:r>
            <a:r>
              <a:rPr lang="en-US" sz="1400" dirty="0"/>
              <a:t> Clients.    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Then use the operating system to copy the contents of </a:t>
            </a:r>
            <a:r>
              <a:rPr lang="en-US" sz="1400" dirty="0" err="1"/>
              <a:t>simpleclient</a:t>
            </a:r>
            <a:r>
              <a:rPr lang="en-US" sz="1400" dirty="0"/>
              <a:t> into the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400" dirty="0" err="1"/>
              <a:t>src</a:t>
            </a:r>
            <a:r>
              <a:rPr lang="en-US" sz="1400" dirty="0"/>
              <a:t> directory of </a:t>
            </a:r>
            <a:r>
              <a:rPr lang="en-US" sz="1400" dirty="0" err="1"/>
              <a:t>SimpleDB</a:t>
            </a:r>
            <a:r>
              <a:rPr lang="en-US" sz="1400" dirty="0"/>
              <a:t> Clients.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You are all set. You can open Buffer.java and start coding!! The next slides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400" dirty="0"/>
              <a:t>explains how to run the testcases for </a:t>
            </a:r>
            <a:r>
              <a:rPr lang="en-US" sz="1400"/>
              <a:t>the project.  </a:t>
            </a:r>
            <a:endParaRPr lang="en-US" sz="14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4BD0-4290-45B4-80C8-EE023862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6370-9CE8-4D7A-AC1B-5CB3E1B3B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need to run the server to run the test cases.</a:t>
            </a:r>
          </a:p>
          <a:p>
            <a:endParaRPr lang="en-US" dirty="0"/>
          </a:p>
          <a:p>
            <a:r>
              <a:rPr lang="en-US" dirty="0"/>
              <a:t>You run the server code on a host machine, where it will sit and wait for</a:t>
            </a:r>
          </a:p>
          <a:p>
            <a:pPr marL="114300" indent="0">
              <a:buNone/>
            </a:pPr>
            <a:r>
              <a:rPr lang="en-US" dirty="0"/>
              <a:t> connections from clients. It is able to handle multiple simultaneous requests from </a:t>
            </a:r>
          </a:p>
          <a:p>
            <a:pPr marL="114300" indent="0">
              <a:buNone/>
            </a:pPr>
            <a:r>
              <a:rPr lang="en-US" dirty="0"/>
              <a:t>clients, each on possibly different machines. You can then run a client program from</a:t>
            </a:r>
          </a:p>
          <a:p>
            <a:pPr marL="114300" indent="0">
              <a:buNone/>
            </a:pPr>
            <a:r>
              <a:rPr lang="en-US" dirty="0"/>
              <a:t>any machine that is able to connect to the host machine.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run the </a:t>
            </a:r>
            <a:r>
              <a:rPr lang="en-US" dirty="0" err="1"/>
              <a:t>SimpleDB</a:t>
            </a:r>
            <a:r>
              <a:rPr lang="en-US" dirty="0"/>
              <a:t> server, run Java on the </a:t>
            </a:r>
            <a:r>
              <a:rPr lang="en-US" dirty="0" err="1"/>
              <a:t>simpledb.server.StartServer</a:t>
            </a:r>
            <a:r>
              <a:rPr lang="en-US" dirty="0"/>
              <a:t> class</a:t>
            </a:r>
          </a:p>
          <a:p>
            <a:pPr marL="114300" indent="0">
              <a:buNone/>
            </a:pPr>
            <a:r>
              <a:rPr lang="en-US" dirty="0"/>
              <a:t>(run StartServer.java which is in the </a:t>
            </a:r>
            <a:r>
              <a:rPr lang="en-US" dirty="0" err="1"/>
              <a:t>simpledb</a:t>
            </a:r>
            <a:r>
              <a:rPr lang="en-US" dirty="0"/>
              <a:t> folder). </a:t>
            </a:r>
          </a:p>
          <a:p>
            <a:pPr marL="114300" indent="0">
              <a:buNone/>
            </a:pPr>
            <a:r>
              <a:rPr lang="en-US" dirty="0"/>
              <a:t>The argument to the class is the name of a folder that </a:t>
            </a:r>
            <a:r>
              <a:rPr lang="en-US" dirty="0" err="1"/>
              <a:t>SimpleDB</a:t>
            </a:r>
            <a:r>
              <a:rPr lang="en-US" dirty="0"/>
              <a:t> will use to </a:t>
            </a:r>
          </a:p>
          <a:p>
            <a:pPr marL="114300" indent="0">
              <a:buNone/>
            </a:pPr>
            <a:r>
              <a:rPr lang="en-US" dirty="0"/>
              <a:t>hold the database. If you leave out the argument, it will use "</a:t>
            </a:r>
            <a:r>
              <a:rPr lang="en-US" dirty="0" err="1"/>
              <a:t>studentdb</a:t>
            </a:r>
            <a:r>
              <a:rPr lang="en-US" dirty="0"/>
              <a:t>". </a:t>
            </a:r>
          </a:p>
          <a:p>
            <a:pPr marL="114300" indent="0">
              <a:buNone/>
            </a:pPr>
            <a:r>
              <a:rPr lang="en-US" dirty="0"/>
              <a:t>If a folder with that name does not exist, then one will be created automatically </a:t>
            </a:r>
          </a:p>
          <a:p>
            <a:pPr marL="114300" indent="0">
              <a:buNone/>
            </a:pPr>
            <a:r>
              <a:rPr lang="en-US" dirty="0"/>
              <a:t>in the current directory.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4BD0-4290-45B4-80C8-EE023862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6370-9CE8-4D7A-AC1B-5CB3E1B3B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run the server you will need to run simpleIJ.java in </a:t>
            </a:r>
            <a:r>
              <a:rPr lang="en-US" dirty="0" err="1"/>
              <a:t>simpleclients</a:t>
            </a:r>
            <a:r>
              <a:rPr lang="en-US" dirty="0"/>
              <a:t> folder. </a:t>
            </a:r>
          </a:p>
          <a:p>
            <a:endParaRPr lang="en-US" dirty="0"/>
          </a:p>
          <a:p>
            <a:r>
              <a:rPr lang="en-US" dirty="0"/>
              <a:t>A console/terminal will open up. You can add </a:t>
            </a:r>
            <a:r>
              <a:rPr lang="en-US" dirty="0" err="1"/>
              <a:t>sql</a:t>
            </a:r>
            <a:r>
              <a:rPr lang="en-US" dirty="0"/>
              <a:t> queries in the console.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SimpleDB</a:t>
            </a:r>
            <a:r>
              <a:rPr lang="en-US" dirty="0"/>
              <a:t> clients can be run in embedded mode or network mode. </a:t>
            </a:r>
          </a:p>
          <a:p>
            <a:endParaRPr lang="en-US" dirty="0"/>
          </a:p>
          <a:p>
            <a:r>
              <a:rPr lang="en-US" dirty="0"/>
              <a:t>To run a   client in embedded mode, use the </a:t>
            </a:r>
            <a:r>
              <a:rPr lang="en-US" dirty="0" err="1"/>
              <a:t>EmbeddedDriver</a:t>
            </a:r>
            <a:r>
              <a:rPr lang="en-US" dirty="0"/>
              <a:t> JDBC class with the </a:t>
            </a:r>
          </a:p>
          <a:p>
            <a:pPr marL="114300" indent="0">
              <a:buNone/>
            </a:pPr>
            <a:r>
              <a:rPr lang="en-US" dirty="0"/>
              <a:t>connection string "</a:t>
            </a:r>
            <a:r>
              <a:rPr lang="en-US" dirty="0" err="1"/>
              <a:t>jdbc:simpledb:xyz</a:t>
            </a:r>
            <a:r>
              <a:rPr lang="en-US" dirty="0"/>
              <a:t>", where </a:t>
            </a:r>
            <a:r>
              <a:rPr lang="en-US" dirty="0" err="1"/>
              <a:t>xyz</a:t>
            </a:r>
            <a:r>
              <a:rPr lang="en-US" dirty="0"/>
              <a:t> is the name of the database. </a:t>
            </a:r>
          </a:p>
          <a:p>
            <a:pPr marL="114300" indent="0">
              <a:buNone/>
            </a:pPr>
            <a:r>
              <a:rPr lang="en-US" dirty="0"/>
              <a:t>The database will be created if it does not exist, in the current directory  </a:t>
            </a:r>
          </a:p>
          <a:p>
            <a:pPr marL="114300" indent="0">
              <a:buNone/>
            </a:pPr>
            <a:r>
              <a:rPr lang="en-US" dirty="0"/>
              <a:t>of the client program. No server is necessary  </a:t>
            </a:r>
          </a:p>
          <a:p>
            <a:endParaRPr lang="en-US" dirty="0"/>
          </a:p>
          <a:p>
            <a:r>
              <a:rPr lang="en-US" dirty="0"/>
              <a:t>To run a client in network mode, use the </a:t>
            </a:r>
            <a:r>
              <a:rPr lang="en-US" dirty="0" err="1"/>
              <a:t>NetworkDriver</a:t>
            </a:r>
            <a:r>
              <a:rPr lang="en-US" dirty="0"/>
              <a:t> class with the connection</a:t>
            </a:r>
          </a:p>
          <a:p>
            <a:pPr marL="114300" indent="0">
              <a:buNone/>
            </a:pPr>
            <a:r>
              <a:rPr lang="en-US" dirty="0"/>
              <a:t> string "</a:t>
            </a:r>
            <a:r>
              <a:rPr lang="en-US" dirty="0" err="1"/>
              <a:t>jdbc:simpledb</a:t>
            </a:r>
            <a:r>
              <a:rPr lang="en-US" dirty="0"/>
              <a:t>://</a:t>
            </a:r>
            <a:r>
              <a:rPr lang="en-US" dirty="0" err="1"/>
              <a:t>xyz</a:t>
            </a:r>
            <a:r>
              <a:rPr lang="en-US" dirty="0"/>
              <a:t>", where </a:t>
            </a:r>
            <a:r>
              <a:rPr lang="en-US" dirty="0" err="1"/>
              <a:t>xyz</a:t>
            </a:r>
            <a:r>
              <a:rPr lang="en-US" dirty="0"/>
              <a:t> is the name or IP address of the machine</a:t>
            </a:r>
          </a:p>
          <a:p>
            <a:pPr marL="114300" indent="0">
              <a:buNone/>
            </a:pPr>
            <a:r>
              <a:rPr lang="en-US" dirty="0"/>
              <a:t>running the </a:t>
            </a:r>
            <a:r>
              <a:rPr lang="en-US" dirty="0" err="1"/>
              <a:t>SimpleDB</a:t>
            </a:r>
            <a:r>
              <a:rPr lang="en-US" dirty="0"/>
              <a:t> server. Note that you cannot specify a  database,</a:t>
            </a:r>
          </a:p>
          <a:p>
            <a:pPr marL="114300" indent="0">
              <a:buNone/>
            </a:pPr>
            <a:r>
              <a:rPr lang="en-US" dirty="0"/>
              <a:t>because the client must use the database bound to the server.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2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4BBF-E488-4EDE-AC39-81E2ACD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2E7A-EB33-4E33-A5B7-5277C6AC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contact Faisal Vora (</a:t>
            </a:r>
            <a:r>
              <a:rPr lang="en-US" dirty="0">
                <a:hlinkClick r:id="rId2"/>
              </a:rPr>
              <a:t>voraf@purdue.edu</a:t>
            </a:r>
            <a:r>
              <a:rPr lang="en-US" dirty="0"/>
              <a:t>) if you have questions about the </a:t>
            </a:r>
          </a:p>
          <a:p>
            <a:pPr marL="114300" indent="0">
              <a:buNone/>
            </a:pPr>
            <a:r>
              <a:rPr lang="en-US" dirty="0"/>
              <a:t>Project. </a:t>
            </a:r>
          </a:p>
        </p:txBody>
      </p:sp>
    </p:spTree>
    <p:extLst>
      <p:ext uri="{BB962C8B-B14F-4D97-AF65-F5344CB8AC3E}">
        <p14:creationId xmlns:p14="http://schemas.microsoft.com/office/powerpoint/2010/main" val="1664039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618</Words>
  <Application>Microsoft Office PowerPoint</Application>
  <PresentationFormat>On-screen Show (16:9)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CS448 PSO Week 5</vt:lpstr>
      <vt:lpstr>Project demonstration</vt:lpstr>
      <vt:lpstr>Installation instructions</vt:lpstr>
      <vt:lpstr>Installation instructions(2)</vt:lpstr>
      <vt:lpstr>Running the server</vt:lpstr>
      <vt:lpstr>Running the client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CS448 PSO Week 5</dc:title>
  <cp:lastModifiedBy>Faisal Tariq Vora</cp:lastModifiedBy>
  <cp:revision>7</cp:revision>
  <dcterms:modified xsi:type="dcterms:W3CDTF">2021-02-15T20:06:59Z</dcterms:modified>
</cp:coreProperties>
</file>