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ce2d615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ce2d615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ce2d615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ce2d615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ce2d615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ce2d615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ce2d615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ce2d615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ce2d615d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ce2d615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Компьютерное когнитивное моделирование на примере шахмат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Гроздов Николай Алексеевич, курс 4, ИВТ 2-3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компьютерного когнитивного моделирования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Что такое когнитивные процессы?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Как компьютеры моделируют человеческое мышление?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Почему шахматы — идеальный пример для изучения когнитивных процессов?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История игры и её роль в развитии науки 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Краткий обзор развития компьютерных шахматных программ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аспекты когнитивного моделирования в шахматах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Восприятие и распознавание позиций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Понимание доски и фигуры противника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Распознавание паттернов и стратегий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Память и хранение игровой информации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Хранение ранее сыгранных партий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Использование базы данных дебютов и эндшпилей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Принятие решений и оценка позиции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Оценочные функции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Алгоритмы перебора вариантов (минимакс)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Обучение и адаптация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Самообучающиеся алгоритмы (нейронные сети)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Улучшение программы с опытом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Современные достижения и технологии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 AlphaZero и Stockfish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Нейросети против классических методов программирования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Различия в подходе и производительности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Практическое применение моделей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Анализ партий и обучение игроков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Генерация новых идей и подходов к игре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 и перспективы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Значимость исследования для разработки интеллектуальных систем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Возможности дальнейшего развития технологий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Какие направления исследований перспективны?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90250" y="488250"/>
            <a:ext cx="8113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/>
              <a:t>Спасибо за внимание!</a:t>
            </a:r>
            <a:endParaRPr sz="5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