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CDD87-D7FB-6AC3-FC6B-595BF25B5BEA}" v="1" dt="2021-07-17T07:2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74C38-C0D8-4713-B92D-93C6AA02E1A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9F84BA-062E-49D1-AF9C-81C993A45114}">
      <dgm:prSet/>
      <dgm:spPr/>
      <dgm:t>
        <a:bodyPr/>
        <a:lstStyle/>
        <a:p>
          <a:r>
            <a:rPr lang="en-US" b="0" i="0"/>
            <a:t>Arthur Samuel coined the term Machine Learning in the year 1959. </a:t>
          </a:r>
          <a:endParaRPr lang="en-US"/>
        </a:p>
      </dgm:t>
    </dgm:pt>
    <dgm:pt modelId="{0C9FB4ED-9ED5-41AA-8562-98F359CF2495}" type="parTrans" cxnId="{EE40DAB3-D7A3-40C6-BC15-EE64823A0334}">
      <dgm:prSet/>
      <dgm:spPr/>
      <dgm:t>
        <a:bodyPr/>
        <a:lstStyle/>
        <a:p>
          <a:endParaRPr lang="en-US"/>
        </a:p>
      </dgm:t>
    </dgm:pt>
    <dgm:pt modelId="{C333262D-9AE0-43EB-90F9-284B985D4B18}" type="sibTrans" cxnId="{EE40DAB3-D7A3-40C6-BC15-EE64823A0334}">
      <dgm:prSet/>
      <dgm:spPr/>
      <dgm:t>
        <a:bodyPr/>
        <a:lstStyle/>
        <a:p>
          <a:endParaRPr lang="en-US"/>
        </a:p>
      </dgm:t>
    </dgm:pt>
    <dgm:pt modelId="{1CA8D8CB-FA71-417E-B87F-29C5540587B0}">
      <dgm:prSet/>
      <dgm:spPr/>
      <dgm:t>
        <a:bodyPr/>
        <a:lstStyle/>
        <a:p>
          <a:r>
            <a:rPr lang="en-US"/>
            <a:t>Defines </a:t>
          </a:r>
          <a:r>
            <a:rPr lang="en-US" b="0" i="0"/>
            <a:t>Machine Learning as “Field of study that gives computers the capability to learn without being explicitly programmed”</a:t>
          </a:r>
          <a:endParaRPr lang="en-US"/>
        </a:p>
      </dgm:t>
    </dgm:pt>
    <dgm:pt modelId="{BA348A5B-D90A-4CAD-BE1A-1EBFBA08F41C}" type="parTrans" cxnId="{6E93A6E3-02D4-43BE-A464-5B51D2C84438}">
      <dgm:prSet/>
      <dgm:spPr/>
      <dgm:t>
        <a:bodyPr/>
        <a:lstStyle/>
        <a:p>
          <a:endParaRPr lang="en-US"/>
        </a:p>
      </dgm:t>
    </dgm:pt>
    <dgm:pt modelId="{2592BA31-1C31-4498-B515-C5F5CC035228}" type="sibTrans" cxnId="{6E93A6E3-02D4-43BE-A464-5B51D2C84438}">
      <dgm:prSet/>
      <dgm:spPr/>
      <dgm:t>
        <a:bodyPr/>
        <a:lstStyle/>
        <a:p>
          <a:endParaRPr lang="en-US"/>
        </a:p>
      </dgm:t>
    </dgm:pt>
    <dgm:pt modelId="{10AAEFDB-FDC6-44A3-AA92-7FC0999248FF}">
      <dgm:prSet/>
      <dgm:spPr/>
      <dgm:t>
        <a:bodyPr/>
        <a:lstStyle/>
        <a:p>
          <a:r>
            <a:rPr lang="en-US" b="0" i="0"/>
            <a:t>Machine Learning is an application of Artificial Intelligence (AI) which enables a program(software) to learn from the experiences and improve their self at a task without being explicitly programmed.</a:t>
          </a:r>
          <a:endParaRPr lang="en-US"/>
        </a:p>
      </dgm:t>
    </dgm:pt>
    <dgm:pt modelId="{702AA4C3-74DF-4FF9-9595-4C795D07772C}" type="parTrans" cxnId="{0209CC9A-1026-471B-8537-EC22D5B87F6B}">
      <dgm:prSet/>
      <dgm:spPr/>
      <dgm:t>
        <a:bodyPr/>
        <a:lstStyle/>
        <a:p>
          <a:endParaRPr lang="en-US"/>
        </a:p>
      </dgm:t>
    </dgm:pt>
    <dgm:pt modelId="{19317385-8818-4102-8EAA-C9666C595DAD}" type="sibTrans" cxnId="{0209CC9A-1026-471B-8537-EC22D5B87F6B}">
      <dgm:prSet/>
      <dgm:spPr/>
      <dgm:t>
        <a:bodyPr/>
        <a:lstStyle/>
        <a:p>
          <a:endParaRPr lang="en-US"/>
        </a:p>
      </dgm:t>
    </dgm:pt>
    <dgm:pt modelId="{29DFCD54-EA8F-45C7-B83E-C8DF340AA0CE}">
      <dgm:prSet/>
      <dgm:spPr/>
      <dgm:t>
        <a:bodyPr/>
        <a:lstStyle/>
        <a:p>
          <a:r>
            <a:rPr lang="en-US" b="0" i="0"/>
            <a:t>For example, how would you write a program that can identify fruits based on their various properties, such as colour, shape, size or any other property?</a:t>
          </a:r>
          <a:endParaRPr lang="en-US"/>
        </a:p>
      </dgm:t>
    </dgm:pt>
    <dgm:pt modelId="{9D3B25FA-AC15-44A3-82CC-2AE3B576A459}" type="parTrans" cxnId="{0B9B5D6B-E5F4-454B-B655-89638932A5E1}">
      <dgm:prSet/>
      <dgm:spPr/>
      <dgm:t>
        <a:bodyPr/>
        <a:lstStyle/>
        <a:p>
          <a:endParaRPr lang="en-US"/>
        </a:p>
      </dgm:t>
    </dgm:pt>
    <dgm:pt modelId="{106EF93B-E9DF-4524-BCB9-B41887D95879}" type="sibTrans" cxnId="{0B9B5D6B-E5F4-454B-B655-89638932A5E1}">
      <dgm:prSet/>
      <dgm:spPr/>
      <dgm:t>
        <a:bodyPr/>
        <a:lstStyle/>
        <a:p>
          <a:endParaRPr lang="en-US"/>
        </a:p>
      </dgm:t>
    </dgm:pt>
    <dgm:pt modelId="{6047FBC6-FD9F-4C2E-9349-3FC46B90BABD}" type="pres">
      <dgm:prSet presAssocID="{62674C38-C0D8-4713-B92D-93C6AA02E1A1}" presName="root" presStyleCnt="0">
        <dgm:presLayoutVars>
          <dgm:dir/>
          <dgm:resizeHandles val="exact"/>
        </dgm:presLayoutVars>
      </dgm:prSet>
      <dgm:spPr/>
    </dgm:pt>
    <dgm:pt modelId="{AF1AFE47-67BF-46F7-B075-43D5127B347E}" type="pres">
      <dgm:prSet presAssocID="{459F84BA-062E-49D1-AF9C-81C993A45114}" presName="compNode" presStyleCnt="0"/>
      <dgm:spPr/>
    </dgm:pt>
    <dgm:pt modelId="{F5DB1464-9C84-4AAC-B910-3C5F098740E4}" type="pres">
      <dgm:prSet presAssocID="{459F84BA-062E-49D1-AF9C-81C993A45114}" presName="bgRect" presStyleLbl="bgShp" presStyleIdx="0" presStyleCnt="4"/>
      <dgm:spPr/>
    </dgm:pt>
    <dgm:pt modelId="{1084FCDA-D379-4592-B686-6E425A897054}" type="pres">
      <dgm:prSet presAssocID="{459F84BA-062E-49D1-AF9C-81C993A451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BD9C42F-C59A-40BE-93A4-82781090D76A}" type="pres">
      <dgm:prSet presAssocID="{459F84BA-062E-49D1-AF9C-81C993A45114}" presName="spaceRect" presStyleCnt="0"/>
      <dgm:spPr/>
    </dgm:pt>
    <dgm:pt modelId="{E9D89314-047E-43D6-86DA-F960AB215C62}" type="pres">
      <dgm:prSet presAssocID="{459F84BA-062E-49D1-AF9C-81C993A45114}" presName="parTx" presStyleLbl="revTx" presStyleIdx="0" presStyleCnt="4">
        <dgm:presLayoutVars>
          <dgm:chMax val="0"/>
          <dgm:chPref val="0"/>
        </dgm:presLayoutVars>
      </dgm:prSet>
      <dgm:spPr/>
    </dgm:pt>
    <dgm:pt modelId="{86E0EC16-5472-488F-A6B6-53ED36801A74}" type="pres">
      <dgm:prSet presAssocID="{C333262D-9AE0-43EB-90F9-284B985D4B18}" presName="sibTrans" presStyleCnt="0"/>
      <dgm:spPr/>
    </dgm:pt>
    <dgm:pt modelId="{E53A5FBF-6C58-488D-B469-821F17D959F1}" type="pres">
      <dgm:prSet presAssocID="{1CA8D8CB-FA71-417E-B87F-29C5540587B0}" presName="compNode" presStyleCnt="0"/>
      <dgm:spPr/>
    </dgm:pt>
    <dgm:pt modelId="{4878F54C-86F4-4987-92EA-98F88EA78546}" type="pres">
      <dgm:prSet presAssocID="{1CA8D8CB-FA71-417E-B87F-29C5540587B0}" presName="bgRect" presStyleLbl="bgShp" presStyleIdx="1" presStyleCnt="4"/>
      <dgm:spPr/>
    </dgm:pt>
    <dgm:pt modelId="{E5A4C0A7-E718-433A-9897-AD62BEE16D13}" type="pres">
      <dgm:prSet presAssocID="{1CA8D8CB-FA71-417E-B87F-29C5540587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FA87469-7E54-482D-BF7B-16C6D0EE9181}" type="pres">
      <dgm:prSet presAssocID="{1CA8D8CB-FA71-417E-B87F-29C5540587B0}" presName="spaceRect" presStyleCnt="0"/>
      <dgm:spPr/>
    </dgm:pt>
    <dgm:pt modelId="{DC50B7C1-22C4-479C-8393-C3D1C44B536A}" type="pres">
      <dgm:prSet presAssocID="{1CA8D8CB-FA71-417E-B87F-29C5540587B0}" presName="parTx" presStyleLbl="revTx" presStyleIdx="1" presStyleCnt="4">
        <dgm:presLayoutVars>
          <dgm:chMax val="0"/>
          <dgm:chPref val="0"/>
        </dgm:presLayoutVars>
      </dgm:prSet>
      <dgm:spPr/>
    </dgm:pt>
    <dgm:pt modelId="{055B3DDA-3B6A-4700-AD29-4E6C4E344DE1}" type="pres">
      <dgm:prSet presAssocID="{2592BA31-1C31-4498-B515-C5F5CC035228}" presName="sibTrans" presStyleCnt="0"/>
      <dgm:spPr/>
    </dgm:pt>
    <dgm:pt modelId="{D097640F-D56C-48CC-9DC0-2AA88D5575A8}" type="pres">
      <dgm:prSet presAssocID="{10AAEFDB-FDC6-44A3-AA92-7FC0999248FF}" presName="compNode" presStyleCnt="0"/>
      <dgm:spPr/>
    </dgm:pt>
    <dgm:pt modelId="{E613B6D2-6E67-4410-AFAA-434DBE972CCC}" type="pres">
      <dgm:prSet presAssocID="{10AAEFDB-FDC6-44A3-AA92-7FC0999248FF}" presName="bgRect" presStyleLbl="bgShp" presStyleIdx="2" presStyleCnt="4"/>
      <dgm:spPr/>
    </dgm:pt>
    <dgm:pt modelId="{EF9B42A3-1806-4FF0-879A-23A07F02FC52}" type="pres">
      <dgm:prSet presAssocID="{10AAEFDB-FDC6-44A3-AA92-7FC0999248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BF9C92E1-709D-4889-B96D-E0CA2347EC77}" type="pres">
      <dgm:prSet presAssocID="{10AAEFDB-FDC6-44A3-AA92-7FC0999248FF}" presName="spaceRect" presStyleCnt="0"/>
      <dgm:spPr/>
    </dgm:pt>
    <dgm:pt modelId="{36D8AFE8-BE26-454E-8CAC-0484CAEC6CAC}" type="pres">
      <dgm:prSet presAssocID="{10AAEFDB-FDC6-44A3-AA92-7FC0999248FF}" presName="parTx" presStyleLbl="revTx" presStyleIdx="2" presStyleCnt="4">
        <dgm:presLayoutVars>
          <dgm:chMax val="0"/>
          <dgm:chPref val="0"/>
        </dgm:presLayoutVars>
      </dgm:prSet>
      <dgm:spPr/>
    </dgm:pt>
    <dgm:pt modelId="{D6D03A27-074A-4376-A62B-D082D7A5A1C8}" type="pres">
      <dgm:prSet presAssocID="{19317385-8818-4102-8EAA-C9666C595DAD}" presName="sibTrans" presStyleCnt="0"/>
      <dgm:spPr/>
    </dgm:pt>
    <dgm:pt modelId="{83C6A125-4DA1-46BB-BA24-D4418571E9D0}" type="pres">
      <dgm:prSet presAssocID="{29DFCD54-EA8F-45C7-B83E-C8DF340AA0CE}" presName="compNode" presStyleCnt="0"/>
      <dgm:spPr/>
    </dgm:pt>
    <dgm:pt modelId="{FDDB959D-EA64-419E-84D8-2B3C9512CABF}" type="pres">
      <dgm:prSet presAssocID="{29DFCD54-EA8F-45C7-B83E-C8DF340AA0CE}" presName="bgRect" presStyleLbl="bgShp" presStyleIdx="3" presStyleCnt="4"/>
      <dgm:spPr/>
    </dgm:pt>
    <dgm:pt modelId="{247E641B-8C99-4829-9266-BD211634A9CA}" type="pres">
      <dgm:prSet presAssocID="{29DFCD54-EA8F-45C7-B83E-C8DF340AA0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0AF76AA-5EF8-4D9A-9048-72911F541CC8}" type="pres">
      <dgm:prSet presAssocID="{29DFCD54-EA8F-45C7-B83E-C8DF340AA0CE}" presName="spaceRect" presStyleCnt="0"/>
      <dgm:spPr/>
    </dgm:pt>
    <dgm:pt modelId="{AC44039A-0122-47C9-BDCC-4B582ED30563}" type="pres">
      <dgm:prSet presAssocID="{29DFCD54-EA8F-45C7-B83E-C8DF340AA0CE}" presName="parTx" presStyleLbl="revTx" presStyleIdx="3" presStyleCnt="4">
        <dgm:presLayoutVars>
          <dgm:chMax val="0"/>
          <dgm:chPref val="0"/>
        </dgm:presLayoutVars>
      </dgm:prSet>
      <dgm:spPr/>
    </dgm:pt>
  </dgm:ptLst>
  <dgm:cxnLst>
    <dgm:cxn modelId="{5D50B667-BA2F-413F-989A-B44C67AC5BAE}" type="presOf" srcId="{1CA8D8CB-FA71-417E-B87F-29C5540587B0}" destId="{DC50B7C1-22C4-479C-8393-C3D1C44B536A}" srcOrd="0" destOrd="0" presId="urn:microsoft.com/office/officeart/2018/2/layout/IconVerticalSolidList"/>
    <dgm:cxn modelId="{0B9B5D6B-E5F4-454B-B655-89638932A5E1}" srcId="{62674C38-C0D8-4713-B92D-93C6AA02E1A1}" destId="{29DFCD54-EA8F-45C7-B83E-C8DF340AA0CE}" srcOrd="3" destOrd="0" parTransId="{9D3B25FA-AC15-44A3-82CC-2AE3B576A459}" sibTransId="{106EF93B-E9DF-4524-BCB9-B41887D95879}"/>
    <dgm:cxn modelId="{0209CC9A-1026-471B-8537-EC22D5B87F6B}" srcId="{62674C38-C0D8-4713-B92D-93C6AA02E1A1}" destId="{10AAEFDB-FDC6-44A3-AA92-7FC0999248FF}" srcOrd="2" destOrd="0" parTransId="{702AA4C3-74DF-4FF9-9595-4C795D07772C}" sibTransId="{19317385-8818-4102-8EAA-C9666C595DAD}"/>
    <dgm:cxn modelId="{EE40DAB3-D7A3-40C6-BC15-EE64823A0334}" srcId="{62674C38-C0D8-4713-B92D-93C6AA02E1A1}" destId="{459F84BA-062E-49D1-AF9C-81C993A45114}" srcOrd="0" destOrd="0" parTransId="{0C9FB4ED-9ED5-41AA-8562-98F359CF2495}" sibTransId="{C333262D-9AE0-43EB-90F9-284B985D4B18}"/>
    <dgm:cxn modelId="{BABCCEBD-A394-4487-A538-ACAE547F46F0}" type="presOf" srcId="{62674C38-C0D8-4713-B92D-93C6AA02E1A1}" destId="{6047FBC6-FD9F-4C2E-9349-3FC46B90BABD}" srcOrd="0" destOrd="0" presId="urn:microsoft.com/office/officeart/2018/2/layout/IconVerticalSolidList"/>
    <dgm:cxn modelId="{5918E4C3-EA7E-4C68-B9A1-9743E5BF0048}" type="presOf" srcId="{10AAEFDB-FDC6-44A3-AA92-7FC0999248FF}" destId="{36D8AFE8-BE26-454E-8CAC-0484CAEC6CAC}" srcOrd="0" destOrd="0" presId="urn:microsoft.com/office/officeart/2018/2/layout/IconVerticalSolidList"/>
    <dgm:cxn modelId="{76D64EDE-EBB6-43C6-BF52-86142754673B}" type="presOf" srcId="{459F84BA-062E-49D1-AF9C-81C993A45114}" destId="{E9D89314-047E-43D6-86DA-F960AB215C62}" srcOrd="0" destOrd="0" presId="urn:microsoft.com/office/officeart/2018/2/layout/IconVerticalSolidList"/>
    <dgm:cxn modelId="{0D7CC7E1-83B5-4CDD-A218-0DBE891B4B5E}" type="presOf" srcId="{29DFCD54-EA8F-45C7-B83E-C8DF340AA0CE}" destId="{AC44039A-0122-47C9-BDCC-4B582ED30563}" srcOrd="0" destOrd="0" presId="urn:microsoft.com/office/officeart/2018/2/layout/IconVerticalSolidList"/>
    <dgm:cxn modelId="{6E93A6E3-02D4-43BE-A464-5B51D2C84438}" srcId="{62674C38-C0D8-4713-B92D-93C6AA02E1A1}" destId="{1CA8D8CB-FA71-417E-B87F-29C5540587B0}" srcOrd="1" destOrd="0" parTransId="{BA348A5B-D90A-4CAD-BE1A-1EBFBA08F41C}" sibTransId="{2592BA31-1C31-4498-B515-C5F5CC035228}"/>
    <dgm:cxn modelId="{7DB51E8D-A41E-4B0C-85A1-07C14E423400}" type="presParOf" srcId="{6047FBC6-FD9F-4C2E-9349-3FC46B90BABD}" destId="{AF1AFE47-67BF-46F7-B075-43D5127B347E}" srcOrd="0" destOrd="0" presId="urn:microsoft.com/office/officeart/2018/2/layout/IconVerticalSolidList"/>
    <dgm:cxn modelId="{D143FCCB-E2E9-432B-8964-17CF9B83E667}" type="presParOf" srcId="{AF1AFE47-67BF-46F7-B075-43D5127B347E}" destId="{F5DB1464-9C84-4AAC-B910-3C5F098740E4}" srcOrd="0" destOrd="0" presId="urn:microsoft.com/office/officeart/2018/2/layout/IconVerticalSolidList"/>
    <dgm:cxn modelId="{51E4F822-9544-4BF2-8A69-E05602F1F501}" type="presParOf" srcId="{AF1AFE47-67BF-46F7-B075-43D5127B347E}" destId="{1084FCDA-D379-4592-B686-6E425A897054}" srcOrd="1" destOrd="0" presId="urn:microsoft.com/office/officeart/2018/2/layout/IconVerticalSolidList"/>
    <dgm:cxn modelId="{40897567-BD1D-4FBF-AB92-918CA25F1F2B}" type="presParOf" srcId="{AF1AFE47-67BF-46F7-B075-43D5127B347E}" destId="{7BD9C42F-C59A-40BE-93A4-82781090D76A}" srcOrd="2" destOrd="0" presId="urn:microsoft.com/office/officeart/2018/2/layout/IconVerticalSolidList"/>
    <dgm:cxn modelId="{0A55BE6B-BC19-45F5-B3FE-60D064F7BBC1}" type="presParOf" srcId="{AF1AFE47-67BF-46F7-B075-43D5127B347E}" destId="{E9D89314-047E-43D6-86DA-F960AB215C62}" srcOrd="3" destOrd="0" presId="urn:microsoft.com/office/officeart/2018/2/layout/IconVerticalSolidList"/>
    <dgm:cxn modelId="{EB68EFF6-B50A-47D4-A531-86063173F1EE}" type="presParOf" srcId="{6047FBC6-FD9F-4C2E-9349-3FC46B90BABD}" destId="{86E0EC16-5472-488F-A6B6-53ED36801A74}" srcOrd="1" destOrd="0" presId="urn:microsoft.com/office/officeart/2018/2/layout/IconVerticalSolidList"/>
    <dgm:cxn modelId="{6515657D-F268-433D-A3DF-CA1D6E05AE83}" type="presParOf" srcId="{6047FBC6-FD9F-4C2E-9349-3FC46B90BABD}" destId="{E53A5FBF-6C58-488D-B469-821F17D959F1}" srcOrd="2" destOrd="0" presId="urn:microsoft.com/office/officeart/2018/2/layout/IconVerticalSolidList"/>
    <dgm:cxn modelId="{9D0E1BC8-ED82-42E3-8F60-5F7004E6EB44}" type="presParOf" srcId="{E53A5FBF-6C58-488D-B469-821F17D959F1}" destId="{4878F54C-86F4-4987-92EA-98F88EA78546}" srcOrd="0" destOrd="0" presId="urn:microsoft.com/office/officeart/2018/2/layout/IconVerticalSolidList"/>
    <dgm:cxn modelId="{94BFBA28-9027-4EC0-BE2F-22C4C7EE5AAE}" type="presParOf" srcId="{E53A5FBF-6C58-488D-B469-821F17D959F1}" destId="{E5A4C0A7-E718-433A-9897-AD62BEE16D13}" srcOrd="1" destOrd="0" presId="urn:microsoft.com/office/officeart/2018/2/layout/IconVerticalSolidList"/>
    <dgm:cxn modelId="{04633087-CC2D-41C6-96AF-24E6BD653D82}" type="presParOf" srcId="{E53A5FBF-6C58-488D-B469-821F17D959F1}" destId="{4FA87469-7E54-482D-BF7B-16C6D0EE9181}" srcOrd="2" destOrd="0" presId="urn:microsoft.com/office/officeart/2018/2/layout/IconVerticalSolidList"/>
    <dgm:cxn modelId="{076DAB4E-DA4D-4FDD-AF18-3FA04A494E59}" type="presParOf" srcId="{E53A5FBF-6C58-488D-B469-821F17D959F1}" destId="{DC50B7C1-22C4-479C-8393-C3D1C44B536A}" srcOrd="3" destOrd="0" presId="urn:microsoft.com/office/officeart/2018/2/layout/IconVerticalSolidList"/>
    <dgm:cxn modelId="{7267652D-EA5F-42BA-B5EA-4A2C598B5B2D}" type="presParOf" srcId="{6047FBC6-FD9F-4C2E-9349-3FC46B90BABD}" destId="{055B3DDA-3B6A-4700-AD29-4E6C4E344DE1}" srcOrd="3" destOrd="0" presId="urn:microsoft.com/office/officeart/2018/2/layout/IconVerticalSolidList"/>
    <dgm:cxn modelId="{A4F34DFE-BA8B-49A0-9E36-8DB9794FAC5D}" type="presParOf" srcId="{6047FBC6-FD9F-4C2E-9349-3FC46B90BABD}" destId="{D097640F-D56C-48CC-9DC0-2AA88D5575A8}" srcOrd="4" destOrd="0" presId="urn:microsoft.com/office/officeart/2018/2/layout/IconVerticalSolidList"/>
    <dgm:cxn modelId="{14D06C8A-F600-4C2F-8DAC-A4982389EF42}" type="presParOf" srcId="{D097640F-D56C-48CC-9DC0-2AA88D5575A8}" destId="{E613B6D2-6E67-4410-AFAA-434DBE972CCC}" srcOrd="0" destOrd="0" presId="urn:microsoft.com/office/officeart/2018/2/layout/IconVerticalSolidList"/>
    <dgm:cxn modelId="{35E50E1B-6E10-4C81-A4FD-85A1B5E7D551}" type="presParOf" srcId="{D097640F-D56C-48CC-9DC0-2AA88D5575A8}" destId="{EF9B42A3-1806-4FF0-879A-23A07F02FC52}" srcOrd="1" destOrd="0" presId="urn:microsoft.com/office/officeart/2018/2/layout/IconVerticalSolidList"/>
    <dgm:cxn modelId="{FCA8A69A-A0C1-4F65-99C1-D5BA3CF1A6C2}" type="presParOf" srcId="{D097640F-D56C-48CC-9DC0-2AA88D5575A8}" destId="{BF9C92E1-709D-4889-B96D-E0CA2347EC77}" srcOrd="2" destOrd="0" presId="urn:microsoft.com/office/officeart/2018/2/layout/IconVerticalSolidList"/>
    <dgm:cxn modelId="{C411C66A-2B62-40EE-AD94-2434761326C7}" type="presParOf" srcId="{D097640F-D56C-48CC-9DC0-2AA88D5575A8}" destId="{36D8AFE8-BE26-454E-8CAC-0484CAEC6CAC}" srcOrd="3" destOrd="0" presId="urn:microsoft.com/office/officeart/2018/2/layout/IconVerticalSolidList"/>
    <dgm:cxn modelId="{CBBC9358-723B-404B-9B71-164F8E244426}" type="presParOf" srcId="{6047FBC6-FD9F-4C2E-9349-3FC46B90BABD}" destId="{D6D03A27-074A-4376-A62B-D082D7A5A1C8}" srcOrd="5" destOrd="0" presId="urn:microsoft.com/office/officeart/2018/2/layout/IconVerticalSolidList"/>
    <dgm:cxn modelId="{FCE17382-3CEB-4A01-BE2D-537359F48162}" type="presParOf" srcId="{6047FBC6-FD9F-4C2E-9349-3FC46B90BABD}" destId="{83C6A125-4DA1-46BB-BA24-D4418571E9D0}" srcOrd="6" destOrd="0" presId="urn:microsoft.com/office/officeart/2018/2/layout/IconVerticalSolidList"/>
    <dgm:cxn modelId="{812B68C7-5837-4B01-9141-77746941DC98}" type="presParOf" srcId="{83C6A125-4DA1-46BB-BA24-D4418571E9D0}" destId="{FDDB959D-EA64-419E-84D8-2B3C9512CABF}" srcOrd="0" destOrd="0" presId="urn:microsoft.com/office/officeart/2018/2/layout/IconVerticalSolidList"/>
    <dgm:cxn modelId="{813AE6A1-0A44-4C08-BB50-871DBFA7299F}" type="presParOf" srcId="{83C6A125-4DA1-46BB-BA24-D4418571E9D0}" destId="{247E641B-8C99-4829-9266-BD211634A9CA}" srcOrd="1" destOrd="0" presId="urn:microsoft.com/office/officeart/2018/2/layout/IconVerticalSolidList"/>
    <dgm:cxn modelId="{984847BE-BD1C-44EA-BBE0-77EA56C7F1D0}" type="presParOf" srcId="{83C6A125-4DA1-46BB-BA24-D4418571E9D0}" destId="{E0AF76AA-5EF8-4D9A-9048-72911F541CC8}" srcOrd="2" destOrd="0" presId="urn:microsoft.com/office/officeart/2018/2/layout/IconVerticalSolidList"/>
    <dgm:cxn modelId="{58CFDC6E-BDE7-4F1E-AA9A-729A3952E065}" type="presParOf" srcId="{83C6A125-4DA1-46BB-BA24-D4418571E9D0}" destId="{AC44039A-0122-47C9-BDCC-4B582ED30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862627-39A2-4E06-B5E0-71103A486FAD}" type="doc">
      <dgm:prSet loTypeId="urn:microsoft.com/office/officeart/2005/8/layout/process1" loCatId="process" qsTypeId="urn:microsoft.com/office/officeart/2005/8/quickstyle/simple1" qsCatId="simple" csTypeId="urn:microsoft.com/office/officeart/2005/8/colors/accent1_2" csCatId="accent1" phldr="1"/>
      <dgm:spPr/>
    </dgm:pt>
    <dgm:pt modelId="{9786070D-162A-4306-9FC5-450AAC797284}">
      <dgm:prSet phldrT="[Text]"/>
      <dgm:spPr/>
      <dgm:t>
        <a:bodyPr/>
        <a:lstStyle/>
        <a:p>
          <a:r>
            <a:rPr lang="en-IN" dirty="0"/>
            <a:t>Input Past Data</a:t>
          </a:r>
        </a:p>
      </dgm:t>
    </dgm:pt>
    <dgm:pt modelId="{228900A7-F7FE-430C-A6F9-045AFFF20FF8}" type="parTrans" cxnId="{31939B29-CA8B-43B7-A93E-2F93D1FD5D99}">
      <dgm:prSet/>
      <dgm:spPr/>
      <dgm:t>
        <a:bodyPr/>
        <a:lstStyle/>
        <a:p>
          <a:endParaRPr lang="en-IN"/>
        </a:p>
      </dgm:t>
    </dgm:pt>
    <dgm:pt modelId="{74D21C4B-6DD9-4C2F-B1A0-FB6486CB70F4}" type="sibTrans" cxnId="{31939B29-CA8B-43B7-A93E-2F93D1FD5D99}">
      <dgm:prSet/>
      <dgm:spPr/>
      <dgm:t>
        <a:bodyPr/>
        <a:lstStyle/>
        <a:p>
          <a:endParaRPr lang="en-IN"/>
        </a:p>
      </dgm:t>
    </dgm:pt>
    <dgm:pt modelId="{B4410164-B8FF-4B61-8249-187EB2AF10AF}">
      <dgm:prSet phldrT="[Text]"/>
      <dgm:spPr/>
      <dgm:t>
        <a:bodyPr/>
        <a:lstStyle/>
        <a:p>
          <a:r>
            <a:rPr lang="en-IN" dirty="0"/>
            <a:t>Machine Learning Algorithm</a:t>
          </a:r>
        </a:p>
      </dgm:t>
    </dgm:pt>
    <dgm:pt modelId="{32BB176B-3771-4C16-B5F5-798039B96876}" type="parTrans" cxnId="{E42FFDF0-E8FD-4AC8-876A-8B9DD3EBC574}">
      <dgm:prSet/>
      <dgm:spPr/>
      <dgm:t>
        <a:bodyPr/>
        <a:lstStyle/>
        <a:p>
          <a:endParaRPr lang="en-IN"/>
        </a:p>
      </dgm:t>
    </dgm:pt>
    <dgm:pt modelId="{F34D2A7C-1E38-4616-9D62-1EE88C2BB3DF}" type="sibTrans" cxnId="{E42FFDF0-E8FD-4AC8-876A-8B9DD3EBC574}">
      <dgm:prSet/>
      <dgm:spPr/>
      <dgm:t>
        <a:bodyPr/>
        <a:lstStyle/>
        <a:p>
          <a:endParaRPr lang="en-IN"/>
        </a:p>
      </dgm:t>
    </dgm:pt>
    <dgm:pt modelId="{7EA9D173-647D-4062-8514-E1F509ABF848}">
      <dgm:prSet phldrT="[Text]"/>
      <dgm:spPr/>
      <dgm:t>
        <a:bodyPr/>
        <a:lstStyle/>
        <a:p>
          <a:r>
            <a:rPr lang="en-IN" dirty="0"/>
            <a:t>Building Logical Models</a:t>
          </a:r>
        </a:p>
      </dgm:t>
    </dgm:pt>
    <dgm:pt modelId="{2DC3A08C-CD25-4533-9A84-96DD55C0F3C4}" type="parTrans" cxnId="{0AE18232-1533-455B-82AE-BBE4CB33652E}">
      <dgm:prSet/>
      <dgm:spPr/>
      <dgm:t>
        <a:bodyPr/>
        <a:lstStyle/>
        <a:p>
          <a:endParaRPr lang="en-IN"/>
        </a:p>
      </dgm:t>
    </dgm:pt>
    <dgm:pt modelId="{08DB9FB0-4B8F-4967-80E3-A26DCB546090}" type="sibTrans" cxnId="{0AE18232-1533-455B-82AE-BBE4CB33652E}">
      <dgm:prSet/>
      <dgm:spPr/>
      <dgm:t>
        <a:bodyPr/>
        <a:lstStyle/>
        <a:p>
          <a:endParaRPr lang="en-IN"/>
        </a:p>
      </dgm:t>
    </dgm:pt>
    <dgm:pt modelId="{CDCF6929-B135-49B2-BB55-202FF8078583}">
      <dgm:prSet/>
      <dgm:spPr/>
      <dgm:t>
        <a:bodyPr/>
        <a:lstStyle/>
        <a:p>
          <a:r>
            <a:rPr lang="en-IN" dirty="0"/>
            <a:t>Output</a:t>
          </a:r>
        </a:p>
      </dgm:t>
    </dgm:pt>
    <dgm:pt modelId="{793E6BF6-EDA2-4040-B32A-BCCCCCC35AB3}" type="parTrans" cxnId="{65C5A6EE-AFFC-4ACB-A00A-A868A86994C1}">
      <dgm:prSet/>
      <dgm:spPr/>
      <dgm:t>
        <a:bodyPr/>
        <a:lstStyle/>
        <a:p>
          <a:endParaRPr lang="en-IN"/>
        </a:p>
      </dgm:t>
    </dgm:pt>
    <dgm:pt modelId="{DD79F539-00CD-422D-9688-7631934F1199}" type="sibTrans" cxnId="{65C5A6EE-AFFC-4ACB-A00A-A868A86994C1}">
      <dgm:prSet/>
      <dgm:spPr/>
      <dgm:t>
        <a:bodyPr/>
        <a:lstStyle/>
        <a:p>
          <a:endParaRPr lang="en-IN"/>
        </a:p>
      </dgm:t>
    </dgm:pt>
    <dgm:pt modelId="{0EEB0AC0-AF30-4929-9B70-9FF8272A0158}" type="pres">
      <dgm:prSet presAssocID="{B4862627-39A2-4E06-B5E0-71103A486FAD}" presName="Name0" presStyleCnt="0">
        <dgm:presLayoutVars>
          <dgm:dir/>
          <dgm:resizeHandles val="exact"/>
        </dgm:presLayoutVars>
      </dgm:prSet>
      <dgm:spPr/>
    </dgm:pt>
    <dgm:pt modelId="{DDADDD98-6371-41D7-97A6-574D38E7673A}" type="pres">
      <dgm:prSet presAssocID="{9786070D-162A-4306-9FC5-450AAC797284}" presName="node" presStyleLbl="node1" presStyleIdx="0" presStyleCnt="4">
        <dgm:presLayoutVars>
          <dgm:bulletEnabled val="1"/>
        </dgm:presLayoutVars>
      </dgm:prSet>
      <dgm:spPr/>
    </dgm:pt>
    <dgm:pt modelId="{DD92D992-8AD9-4DC7-9F61-F42875972677}" type="pres">
      <dgm:prSet presAssocID="{74D21C4B-6DD9-4C2F-B1A0-FB6486CB70F4}" presName="sibTrans" presStyleLbl="sibTrans2D1" presStyleIdx="0" presStyleCnt="3"/>
      <dgm:spPr/>
    </dgm:pt>
    <dgm:pt modelId="{539551E7-BF50-498C-8BF1-745AEC5F1AAF}" type="pres">
      <dgm:prSet presAssocID="{74D21C4B-6DD9-4C2F-B1A0-FB6486CB70F4}" presName="connectorText" presStyleLbl="sibTrans2D1" presStyleIdx="0" presStyleCnt="3"/>
      <dgm:spPr/>
    </dgm:pt>
    <dgm:pt modelId="{06B4E238-72CB-417C-98C6-1DA913DFCE76}" type="pres">
      <dgm:prSet presAssocID="{B4410164-B8FF-4B61-8249-187EB2AF10AF}" presName="node" presStyleLbl="node1" presStyleIdx="1" presStyleCnt="4">
        <dgm:presLayoutVars>
          <dgm:bulletEnabled val="1"/>
        </dgm:presLayoutVars>
      </dgm:prSet>
      <dgm:spPr/>
    </dgm:pt>
    <dgm:pt modelId="{A812CD92-15B3-4BA5-8BCB-6FCD2A856C9B}" type="pres">
      <dgm:prSet presAssocID="{F34D2A7C-1E38-4616-9D62-1EE88C2BB3DF}" presName="sibTrans" presStyleLbl="sibTrans2D1" presStyleIdx="1" presStyleCnt="3"/>
      <dgm:spPr/>
    </dgm:pt>
    <dgm:pt modelId="{F05357DA-33C8-42CC-93F6-C1263436C6FC}" type="pres">
      <dgm:prSet presAssocID="{F34D2A7C-1E38-4616-9D62-1EE88C2BB3DF}" presName="connectorText" presStyleLbl="sibTrans2D1" presStyleIdx="1" presStyleCnt="3"/>
      <dgm:spPr/>
    </dgm:pt>
    <dgm:pt modelId="{08EAE5F2-8AD3-4D5D-B817-8720CE1498CD}" type="pres">
      <dgm:prSet presAssocID="{7EA9D173-647D-4062-8514-E1F509ABF848}" presName="node" presStyleLbl="node1" presStyleIdx="2" presStyleCnt="4">
        <dgm:presLayoutVars>
          <dgm:bulletEnabled val="1"/>
        </dgm:presLayoutVars>
      </dgm:prSet>
      <dgm:spPr/>
    </dgm:pt>
    <dgm:pt modelId="{8ED7E3A6-B1FF-4FC1-9421-C7937E7715E0}" type="pres">
      <dgm:prSet presAssocID="{08DB9FB0-4B8F-4967-80E3-A26DCB546090}" presName="sibTrans" presStyleLbl="sibTrans2D1" presStyleIdx="2" presStyleCnt="3"/>
      <dgm:spPr/>
    </dgm:pt>
    <dgm:pt modelId="{ACA676DE-C5D5-4F4F-B0F5-6E2D450E5819}" type="pres">
      <dgm:prSet presAssocID="{08DB9FB0-4B8F-4967-80E3-A26DCB546090}" presName="connectorText" presStyleLbl="sibTrans2D1" presStyleIdx="2" presStyleCnt="3"/>
      <dgm:spPr/>
    </dgm:pt>
    <dgm:pt modelId="{7DA94685-7A18-42BC-900D-ACCB1415FC24}" type="pres">
      <dgm:prSet presAssocID="{CDCF6929-B135-49B2-BB55-202FF8078583}" presName="node" presStyleLbl="node1" presStyleIdx="3" presStyleCnt="4" custLinFactNeighborX="9396" custLinFactNeighborY="693">
        <dgm:presLayoutVars>
          <dgm:bulletEnabled val="1"/>
        </dgm:presLayoutVars>
      </dgm:prSet>
      <dgm:spPr/>
    </dgm:pt>
  </dgm:ptLst>
  <dgm:cxnLst>
    <dgm:cxn modelId="{00BD5D07-473E-4857-9738-966E053ADA2B}" type="presOf" srcId="{B4410164-B8FF-4B61-8249-187EB2AF10AF}" destId="{06B4E238-72CB-417C-98C6-1DA913DFCE76}" srcOrd="0" destOrd="0" presId="urn:microsoft.com/office/officeart/2005/8/layout/process1"/>
    <dgm:cxn modelId="{7F82560A-679D-49B6-86B0-322FE078E01F}" type="presOf" srcId="{F34D2A7C-1E38-4616-9D62-1EE88C2BB3DF}" destId="{F05357DA-33C8-42CC-93F6-C1263436C6FC}" srcOrd="1" destOrd="0" presId="urn:microsoft.com/office/officeart/2005/8/layout/process1"/>
    <dgm:cxn modelId="{31939B29-CA8B-43B7-A93E-2F93D1FD5D99}" srcId="{B4862627-39A2-4E06-B5E0-71103A486FAD}" destId="{9786070D-162A-4306-9FC5-450AAC797284}" srcOrd="0" destOrd="0" parTransId="{228900A7-F7FE-430C-A6F9-045AFFF20FF8}" sibTransId="{74D21C4B-6DD9-4C2F-B1A0-FB6486CB70F4}"/>
    <dgm:cxn modelId="{0AE18232-1533-455B-82AE-BBE4CB33652E}" srcId="{B4862627-39A2-4E06-B5E0-71103A486FAD}" destId="{7EA9D173-647D-4062-8514-E1F509ABF848}" srcOrd="2" destOrd="0" parTransId="{2DC3A08C-CD25-4533-9A84-96DD55C0F3C4}" sibTransId="{08DB9FB0-4B8F-4967-80E3-A26DCB546090}"/>
    <dgm:cxn modelId="{CFD2D336-DD98-4C49-8BE8-5F60CD4DEED6}" type="presOf" srcId="{F34D2A7C-1E38-4616-9D62-1EE88C2BB3DF}" destId="{A812CD92-15B3-4BA5-8BCB-6FCD2A856C9B}" srcOrd="0" destOrd="0" presId="urn:microsoft.com/office/officeart/2005/8/layout/process1"/>
    <dgm:cxn modelId="{1396E15B-BFB5-40F5-88AC-7224DC9C2C8C}" type="presOf" srcId="{08DB9FB0-4B8F-4967-80E3-A26DCB546090}" destId="{ACA676DE-C5D5-4F4F-B0F5-6E2D450E5819}" srcOrd="1" destOrd="0" presId="urn:microsoft.com/office/officeart/2005/8/layout/process1"/>
    <dgm:cxn modelId="{1B15C66F-32D0-486E-984A-51EF1FA4B971}" type="presOf" srcId="{CDCF6929-B135-49B2-BB55-202FF8078583}" destId="{7DA94685-7A18-42BC-900D-ACCB1415FC24}" srcOrd="0" destOrd="0" presId="urn:microsoft.com/office/officeart/2005/8/layout/process1"/>
    <dgm:cxn modelId="{D949728A-7E76-4329-B463-2FA55265AF81}" type="presOf" srcId="{7EA9D173-647D-4062-8514-E1F509ABF848}" destId="{08EAE5F2-8AD3-4D5D-B817-8720CE1498CD}" srcOrd="0" destOrd="0" presId="urn:microsoft.com/office/officeart/2005/8/layout/process1"/>
    <dgm:cxn modelId="{F39D1BA0-A79C-4556-B7E2-958B99D7ECA9}" type="presOf" srcId="{74D21C4B-6DD9-4C2F-B1A0-FB6486CB70F4}" destId="{539551E7-BF50-498C-8BF1-745AEC5F1AAF}" srcOrd="1" destOrd="0" presId="urn:microsoft.com/office/officeart/2005/8/layout/process1"/>
    <dgm:cxn modelId="{675938A0-F1B5-4656-8CED-38892E234D1D}" type="presOf" srcId="{74D21C4B-6DD9-4C2F-B1A0-FB6486CB70F4}" destId="{DD92D992-8AD9-4DC7-9F61-F42875972677}" srcOrd="0" destOrd="0" presId="urn:microsoft.com/office/officeart/2005/8/layout/process1"/>
    <dgm:cxn modelId="{654298C6-3D2E-4F5A-99A1-35974984D463}" type="presOf" srcId="{B4862627-39A2-4E06-B5E0-71103A486FAD}" destId="{0EEB0AC0-AF30-4929-9B70-9FF8272A0158}" srcOrd="0" destOrd="0" presId="urn:microsoft.com/office/officeart/2005/8/layout/process1"/>
    <dgm:cxn modelId="{287D15E2-1AF1-4AD8-AB43-88E4B0641122}" type="presOf" srcId="{08DB9FB0-4B8F-4967-80E3-A26DCB546090}" destId="{8ED7E3A6-B1FF-4FC1-9421-C7937E7715E0}" srcOrd="0" destOrd="0" presId="urn:microsoft.com/office/officeart/2005/8/layout/process1"/>
    <dgm:cxn modelId="{0DB0EFE4-A58A-4A18-B69A-B001A24136D7}" type="presOf" srcId="{9786070D-162A-4306-9FC5-450AAC797284}" destId="{DDADDD98-6371-41D7-97A6-574D38E7673A}" srcOrd="0" destOrd="0" presId="urn:microsoft.com/office/officeart/2005/8/layout/process1"/>
    <dgm:cxn modelId="{65C5A6EE-AFFC-4ACB-A00A-A868A86994C1}" srcId="{B4862627-39A2-4E06-B5E0-71103A486FAD}" destId="{CDCF6929-B135-49B2-BB55-202FF8078583}" srcOrd="3" destOrd="0" parTransId="{793E6BF6-EDA2-4040-B32A-BCCCCCC35AB3}" sibTransId="{DD79F539-00CD-422D-9688-7631934F1199}"/>
    <dgm:cxn modelId="{E42FFDF0-E8FD-4AC8-876A-8B9DD3EBC574}" srcId="{B4862627-39A2-4E06-B5E0-71103A486FAD}" destId="{B4410164-B8FF-4B61-8249-187EB2AF10AF}" srcOrd="1" destOrd="0" parTransId="{32BB176B-3771-4C16-B5F5-798039B96876}" sibTransId="{F34D2A7C-1E38-4616-9D62-1EE88C2BB3DF}"/>
    <dgm:cxn modelId="{34FD6331-245C-42AD-BA2D-883E61C3EE56}" type="presParOf" srcId="{0EEB0AC0-AF30-4929-9B70-9FF8272A0158}" destId="{DDADDD98-6371-41D7-97A6-574D38E7673A}" srcOrd="0" destOrd="0" presId="urn:microsoft.com/office/officeart/2005/8/layout/process1"/>
    <dgm:cxn modelId="{A7BBF654-D69D-486A-A0F9-000F79EBEC13}" type="presParOf" srcId="{0EEB0AC0-AF30-4929-9B70-9FF8272A0158}" destId="{DD92D992-8AD9-4DC7-9F61-F42875972677}" srcOrd="1" destOrd="0" presId="urn:microsoft.com/office/officeart/2005/8/layout/process1"/>
    <dgm:cxn modelId="{07E107A3-EAB0-4C45-B810-4EEF2A9B6341}" type="presParOf" srcId="{DD92D992-8AD9-4DC7-9F61-F42875972677}" destId="{539551E7-BF50-498C-8BF1-745AEC5F1AAF}" srcOrd="0" destOrd="0" presId="urn:microsoft.com/office/officeart/2005/8/layout/process1"/>
    <dgm:cxn modelId="{3514D104-9792-4D91-8DE6-1041EB0C2E14}" type="presParOf" srcId="{0EEB0AC0-AF30-4929-9B70-9FF8272A0158}" destId="{06B4E238-72CB-417C-98C6-1DA913DFCE76}" srcOrd="2" destOrd="0" presId="urn:microsoft.com/office/officeart/2005/8/layout/process1"/>
    <dgm:cxn modelId="{3BA3CCB2-E80B-46CD-95B4-FAFEBDAD8149}" type="presParOf" srcId="{0EEB0AC0-AF30-4929-9B70-9FF8272A0158}" destId="{A812CD92-15B3-4BA5-8BCB-6FCD2A856C9B}" srcOrd="3" destOrd="0" presId="urn:microsoft.com/office/officeart/2005/8/layout/process1"/>
    <dgm:cxn modelId="{C12E25F0-360D-4F1F-86A3-33734B14C70B}" type="presParOf" srcId="{A812CD92-15B3-4BA5-8BCB-6FCD2A856C9B}" destId="{F05357DA-33C8-42CC-93F6-C1263436C6FC}" srcOrd="0" destOrd="0" presId="urn:microsoft.com/office/officeart/2005/8/layout/process1"/>
    <dgm:cxn modelId="{1322054C-B519-42D1-8FC1-B43B9D47DA8E}" type="presParOf" srcId="{0EEB0AC0-AF30-4929-9B70-9FF8272A0158}" destId="{08EAE5F2-8AD3-4D5D-B817-8720CE1498CD}" srcOrd="4" destOrd="0" presId="urn:microsoft.com/office/officeart/2005/8/layout/process1"/>
    <dgm:cxn modelId="{50E359B8-212F-4D93-A257-32A71ECDBC7F}" type="presParOf" srcId="{0EEB0AC0-AF30-4929-9B70-9FF8272A0158}" destId="{8ED7E3A6-B1FF-4FC1-9421-C7937E7715E0}" srcOrd="5" destOrd="0" presId="urn:microsoft.com/office/officeart/2005/8/layout/process1"/>
    <dgm:cxn modelId="{D1740A67-B8F1-422D-BC5E-36F8BD92E2DA}" type="presParOf" srcId="{8ED7E3A6-B1FF-4FC1-9421-C7937E7715E0}" destId="{ACA676DE-C5D5-4F4F-B0F5-6E2D450E5819}" srcOrd="0" destOrd="0" presId="urn:microsoft.com/office/officeart/2005/8/layout/process1"/>
    <dgm:cxn modelId="{B064492F-53E6-498F-8D87-52F7D17749F6}" type="presParOf" srcId="{0EEB0AC0-AF30-4929-9B70-9FF8272A0158}" destId="{7DA94685-7A18-42BC-900D-ACCB1415FC2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A81BB4-A37B-4A05-B5CB-F8AB51F050D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B7ED0BC-AD77-4472-A06A-EE476CD7212A}">
      <dgm:prSet/>
      <dgm:spPr/>
      <dgm:t>
        <a:bodyPr/>
        <a:lstStyle/>
        <a:p>
          <a:r>
            <a:rPr lang="en-US" b="0" i="0"/>
            <a:t>Machine Learning today has all the attention it needs. </a:t>
          </a:r>
          <a:endParaRPr lang="en-US"/>
        </a:p>
      </dgm:t>
    </dgm:pt>
    <dgm:pt modelId="{C65A598D-F8A6-42D3-B90A-13EE8A772132}" type="parTrans" cxnId="{2CDD19F6-E3C7-450B-B85F-C5679F21D92F}">
      <dgm:prSet/>
      <dgm:spPr/>
      <dgm:t>
        <a:bodyPr/>
        <a:lstStyle/>
        <a:p>
          <a:endParaRPr lang="en-US"/>
        </a:p>
      </dgm:t>
    </dgm:pt>
    <dgm:pt modelId="{41607A0A-513D-46C0-9CBC-FB9ECAB02554}" type="sibTrans" cxnId="{2CDD19F6-E3C7-450B-B85F-C5679F21D92F}">
      <dgm:prSet/>
      <dgm:spPr/>
      <dgm:t>
        <a:bodyPr/>
        <a:lstStyle/>
        <a:p>
          <a:endParaRPr lang="en-US"/>
        </a:p>
      </dgm:t>
    </dgm:pt>
    <dgm:pt modelId="{7BBA5D49-E33E-4514-8906-69F2DCB04970}">
      <dgm:prSet/>
      <dgm:spPr/>
      <dgm:t>
        <a:bodyPr/>
        <a:lstStyle/>
        <a:p>
          <a:r>
            <a:rPr lang="en-US" b="0" i="0"/>
            <a:t>Machine Learning can automate many tasks, especially the ones that only humans can perform with their innate intelligence.</a:t>
          </a:r>
          <a:endParaRPr lang="en-US"/>
        </a:p>
      </dgm:t>
    </dgm:pt>
    <dgm:pt modelId="{EE3E059D-F343-4053-BAC9-2F27E63E4C54}" type="parTrans" cxnId="{95F31CB0-4151-4814-BC25-8EF62573797C}">
      <dgm:prSet/>
      <dgm:spPr/>
      <dgm:t>
        <a:bodyPr/>
        <a:lstStyle/>
        <a:p>
          <a:endParaRPr lang="en-US"/>
        </a:p>
      </dgm:t>
    </dgm:pt>
    <dgm:pt modelId="{D69BCF7C-9A64-4349-9000-23329A12E3CF}" type="sibTrans" cxnId="{95F31CB0-4151-4814-BC25-8EF62573797C}">
      <dgm:prSet/>
      <dgm:spPr/>
      <dgm:t>
        <a:bodyPr/>
        <a:lstStyle/>
        <a:p>
          <a:endParaRPr lang="en-US"/>
        </a:p>
      </dgm:t>
    </dgm:pt>
    <dgm:pt modelId="{0C19402B-428E-44A6-8FB6-78321EA60812}">
      <dgm:prSet/>
      <dgm:spPr/>
      <dgm:t>
        <a:bodyPr/>
        <a:lstStyle/>
        <a:p>
          <a:r>
            <a:rPr lang="en-US" b="0" i="0"/>
            <a:t>Replicating this intelligence to machines can be achieved only with the help of machine learning.</a:t>
          </a:r>
          <a:endParaRPr lang="en-US"/>
        </a:p>
      </dgm:t>
    </dgm:pt>
    <dgm:pt modelId="{F17BF94A-9A07-4CB8-9FE8-EDAC7DFB2806}" type="parTrans" cxnId="{160850E7-4F14-4A23-AFAE-BD8CA2D78060}">
      <dgm:prSet/>
      <dgm:spPr/>
      <dgm:t>
        <a:bodyPr/>
        <a:lstStyle/>
        <a:p>
          <a:endParaRPr lang="en-US"/>
        </a:p>
      </dgm:t>
    </dgm:pt>
    <dgm:pt modelId="{9734A2F3-D643-41F4-A7FC-04019CD53FD3}" type="sibTrans" cxnId="{160850E7-4F14-4A23-AFAE-BD8CA2D78060}">
      <dgm:prSet/>
      <dgm:spPr/>
      <dgm:t>
        <a:bodyPr/>
        <a:lstStyle/>
        <a:p>
          <a:endParaRPr lang="en-US"/>
        </a:p>
      </dgm:t>
    </dgm:pt>
    <dgm:pt modelId="{7122158A-68F0-42AF-9582-97B78EFCFC70}">
      <dgm:prSet/>
      <dgm:spPr/>
      <dgm:t>
        <a:bodyPr/>
        <a:lstStyle/>
        <a:p>
          <a:r>
            <a:rPr lang="en-US" b="0" i="0"/>
            <a:t>With the help of Machine Learning, businesses can automate routine tasks. </a:t>
          </a:r>
          <a:endParaRPr lang="en-US"/>
        </a:p>
      </dgm:t>
    </dgm:pt>
    <dgm:pt modelId="{105E5422-F1BE-4AD6-B71F-22A7F452806D}" type="parTrans" cxnId="{B1A0FD2E-6971-4EB6-8BBF-1D62F92F5632}">
      <dgm:prSet/>
      <dgm:spPr/>
      <dgm:t>
        <a:bodyPr/>
        <a:lstStyle/>
        <a:p>
          <a:endParaRPr lang="en-US"/>
        </a:p>
      </dgm:t>
    </dgm:pt>
    <dgm:pt modelId="{615A1972-7628-47E0-B42B-16E8ACC679A3}" type="sibTrans" cxnId="{B1A0FD2E-6971-4EB6-8BBF-1D62F92F5632}">
      <dgm:prSet/>
      <dgm:spPr/>
      <dgm:t>
        <a:bodyPr/>
        <a:lstStyle/>
        <a:p>
          <a:endParaRPr lang="en-US"/>
        </a:p>
      </dgm:t>
    </dgm:pt>
    <dgm:pt modelId="{9DC05B46-2E0A-4706-9714-14833AAD60F7}">
      <dgm:prSet/>
      <dgm:spPr/>
      <dgm:t>
        <a:bodyPr/>
        <a:lstStyle/>
        <a:p>
          <a:r>
            <a:rPr lang="en-US" b="0" i="0"/>
            <a:t>It also helps in automating and quickly create models for data analysis.  </a:t>
          </a:r>
          <a:endParaRPr lang="en-US"/>
        </a:p>
      </dgm:t>
    </dgm:pt>
    <dgm:pt modelId="{4B395F16-88EE-4D91-A714-9C74CD4E87AA}" type="parTrans" cxnId="{8775282C-9A40-4F52-B8A9-079347F7437D}">
      <dgm:prSet/>
      <dgm:spPr/>
      <dgm:t>
        <a:bodyPr/>
        <a:lstStyle/>
        <a:p>
          <a:endParaRPr lang="en-US"/>
        </a:p>
      </dgm:t>
    </dgm:pt>
    <dgm:pt modelId="{8D920B47-D777-4168-87E7-B8F771C22050}" type="sibTrans" cxnId="{8775282C-9A40-4F52-B8A9-079347F7437D}">
      <dgm:prSet/>
      <dgm:spPr/>
      <dgm:t>
        <a:bodyPr/>
        <a:lstStyle/>
        <a:p>
          <a:endParaRPr lang="en-US"/>
        </a:p>
      </dgm:t>
    </dgm:pt>
    <dgm:pt modelId="{FE6A4E3B-C45F-420D-83CF-F5A1E4B2145B}" type="pres">
      <dgm:prSet presAssocID="{93A81BB4-A37B-4A05-B5CB-F8AB51F050DC}" presName="vert0" presStyleCnt="0">
        <dgm:presLayoutVars>
          <dgm:dir/>
          <dgm:animOne val="branch"/>
          <dgm:animLvl val="lvl"/>
        </dgm:presLayoutVars>
      </dgm:prSet>
      <dgm:spPr/>
    </dgm:pt>
    <dgm:pt modelId="{823CB70F-4FA3-4D1B-AA6C-D52760A9C518}" type="pres">
      <dgm:prSet presAssocID="{FB7ED0BC-AD77-4472-A06A-EE476CD7212A}" presName="thickLine" presStyleLbl="alignNode1" presStyleIdx="0" presStyleCnt="5"/>
      <dgm:spPr/>
    </dgm:pt>
    <dgm:pt modelId="{EAE64C7D-AB02-4EDC-8196-061732FE58B7}" type="pres">
      <dgm:prSet presAssocID="{FB7ED0BC-AD77-4472-A06A-EE476CD7212A}" presName="horz1" presStyleCnt="0"/>
      <dgm:spPr/>
    </dgm:pt>
    <dgm:pt modelId="{E74D0E2E-90AD-4CB3-9C42-4448DE187E69}" type="pres">
      <dgm:prSet presAssocID="{FB7ED0BC-AD77-4472-A06A-EE476CD7212A}" presName="tx1" presStyleLbl="revTx" presStyleIdx="0" presStyleCnt="5"/>
      <dgm:spPr/>
    </dgm:pt>
    <dgm:pt modelId="{BC2FFEC8-80EB-4992-9380-850A67BB43D0}" type="pres">
      <dgm:prSet presAssocID="{FB7ED0BC-AD77-4472-A06A-EE476CD7212A}" presName="vert1" presStyleCnt="0"/>
      <dgm:spPr/>
    </dgm:pt>
    <dgm:pt modelId="{E3971FF8-E723-4946-9B85-CC9880CF5FF7}" type="pres">
      <dgm:prSet presAssocID="{7BBA5D49-E33E-4514-8906-69F2DCB04970}" presName="thickLine" presStyleLbl="alignNode1" presStyleIdx="1" presStyleCnt="5"/>
      <dgm:spPr/>
    </dgm:pt>
    <dgm:pt modelId="{465E08C6-434A-4F34-A690-6CEEB4C57C52}" type="pres">
      <dgm:prSet presAssocID="{7BBA5D49-E33E-4514-8906-69F2DCB04970}" presName="horz1" presStyleCnt="0"/>
      <dgm:spPr/>
    </dgm:pt>
    <dgm:pt modelId="{B14790DF-C666-4BFF-8931-BEB6BCA1E4DA}" type="pres">
      <dgm:prSet presAssocID="{7BBA5D49-E33E-4514-8906-69F2DCB04970}" presName="tx1" presStyleLbl="revTx" presStyleIdx="1" presStyleCnt="5"/>
      <dgm:spPr/>
    </dgm:pt>
    <dgm:pt modelId="{A4FE5D26-4DD9-43AB-B47D-A3EB172190C3}" type="pres">
      <dgm:prSet presAssocID="{7BBA5D49-E33E-4514-8906-69F2DCB04970}" presName="vert1" presStyleCnt="0"/>
      <dgm:spPr/>
    </dgm:pt>
    <dgm:pt modelId="{69F11FDB-D8C3-4C16-BE79-5F3C70DAFC37}" type="pres">
      <dgm:prSet presAssocID="{0C19402B-428E-44A6-8FB6-78321EA60812}" presName="thickLine" presStyleLbl="alignNode1" presStyleIdx="2" presStyleCnt="5"/>
      <dgm:spPr/>
    </dgm:pt>
    <dgm:pt modelId="{D2518FD3-2096-4F44-9E0D-5A6B40A7DCD0}" type="pres">
      <dgm:prSet presAssocID="{0C19402B-428E-44A6-8FB6-78321EA60812}" presName="horz1" presStyleCnt="0"/>
      <dgm:spPr/>
    </dgm:pt>
    <dgm:pt modelId="{115AFF8C-5EDF-43BC-B4EB-DD97AE3B6469}" type="pres">
      <dgm:prSet presAssocID="{0C19402B-428E-44A6-8FB6-78321EA60812}" presName="tx1" presStyleLbl="revTx" presStyleIdx="2" presStyleCnt="5"/>
      <dgm:spPr/>
    </dgm:pt>
    <dgm:pt modelId="{134AC35F-8EC8-4BCC-B6A1-22F8813FBDD1}" type="pres">
      <dgm:prSet presAssocID="{0C19402B-428E-44A6-8FB6-78321EA60812}" presName="vert1" presStyleCnt="0"/>
      <dgm:spPr/>
    </dgm:pt>
    <dgm:pt modelId="{84BA572D-4C24-45A4-ACAB-7462686090B2}" type="pres">
      <dgm:prSet presAssocID="{7122158A-68F0-42AF-9582-97B78EFCFC70}" presName="thickLine" presStyleLbl="alignNode1" presStyleIdx="3" presStyleCnt="5"/>
      <dgm:spPr/>
    </dgm:pt>
    <dgm:pt modelId="{D1E7CAEC-7929-4FB6-96FB-C99A4E55FD28}" type="pres">
      <dgm:prSet presAssocID="{7122158A-68F0-42AF-9582-97B78EFCFC70}" presName="horz1" presStyleCnt="0"/>
      <dgm:spPr/>
    </dgm:pt>
    <dgm:pt modelId="{06464C7B-16F2-4F85-9732-909E37C1D3AD}" type="pres">
      <dgm:prSet presAssocID="{7122158A-68F0-42AF-9582-97B78EFCFC70}" presName="tx1" presStyleLbl="revTx" presStyleIdx="3" presStyleCnt="5"/>
      <dgm:spPr/>
    </dgm:pt>
    <dgm:pt modelId="{DC39F0B5-4E9A-42EF-BC67-62D8E0C82753}" type="pres">
      <dgm:prSet presAssocID="{7122158A-68F0-42AF-9582-97B78EFCFC70}" presName="vert1" presStyleCnt="0"/>
      <dgm:spPr/>
    </dgm:pt>
    <dgm:pt modelId="{626D8E77-BF29-43C0-8CF4-2141F6A8E07D}" type="pres">
      <dgm:prSet presAssocID="{9DC05B46-2E0A-4706-9714-14833AAD60F7}" presName="thickLine" presStyleLbl="alignNode1" presStyleIdx="4" presStyleCnt="5"/>
      <dgm:spPr/>
    </dgm:pt>
    <dgm:pt modelId="{817E2363-CE92-47CA-8D59-2AECE7559AA0}" type="pres">
      <dgm:prSet presAssocID="{9DC05B46-2E0A-4706-9714-14833AAD60F7}" presName="horz1" presStyleCnt="0"/>
      <dgm:spPr/>
    </dgm:pt>
    <dgm:pt modelId="{F860F51C-0414-4DAE-8499-D9F24A397636}" type="pres">
      <dgm:prSet presAssocID="{9DC05B46-2E0A-4706-9714-14833AAD60F7}" presName="tx1" presStyleLbl="revTx" presStyleIdx="4" presStyleCnt="5"/>
      <dgm:spPr/>
    </dgm:pt>
    <dgm:pt modelId="{21693EDB-587F-420C-A41B-247840BAA684}" type="pres">
      <dgm:prSet presAssocID="{9DC05B46-2E0A-4706-9714-14833AAD60F7}" presName="vert1" presStyleCnt="0"/>
      <dgm:spPr/>
    </dgm:pt>
  </dgm:ptLst>
  <dgm:cxnLst>
    <dgm:cxn modelId="{8775282C-9A40-4F52-B8A9-079347F7437D}" srcId="{93A81BB4-A37B-4A05-B5CB-F8AB51F050DC}" destId="{9DC05B46-2E0A-4706-9714-14833AAD60F7}" srcOrd="4" destOrd="0" parTransId="{4B395F16-88EE-4D91-A714-9C74CD4E87AA}" sibTransId="{8D920B47-D777-4168-87E7-B8F771C22050}"/>
    <dgm:cxn modelId="{B1A0FD2E-6971-4EB6-8BBF-1D62F92F5632}" srcId="{93A81BB4-A37B-4A05-B5CB-F8AB51F050DC}" destId="{7122158A-68F0-42AF-9582-97B78EFCFC70}" srcOrd="3" destOrd="0" parTransId="{105E5422-F1BE-4AD6-B71F-22A7F452806D}" sibTransId="{615A1972-7628-47E0-B42B-16E8ACC679A3}"/>
    <dgm:cxn modelId="{7B948D4A-89E2-46A4-BA90-40EA13D9EF17}" type="presOf" srcId="{7122158A-68F0-42AF-9582-97B78EFCFC70}" destId="{06464C7B-16F2-4F85-9732-909E37C1D3AD}" srcOrd="0" destOrd="0" presId="urn:microsoft.com/office/officeart/2008/layout/LinedList"/>
    <dgm:cxn modelId="{5FFF7F82-4B42-4EFD-9E5B-E84061CF0548}" type="presOf" srcId="{93A81BB4-A37B-4A05-B5CB-F8AB51F050DC}" destId="{FE6A4E3B-C45F-420D-83CF-F5A1E4B2145B}" srcOrd="0" destOrd="0" presId="urn:microsoft.com/office/officeart/2008/layout/LinedList"/>
    <dgm:cxn modelId="{95F31CB0-4151-4814-BC25-8EF62573797C}" srcId="{93A81BB4-A37B-4A05-B5CB-F8AB51F050DC}" destId="{7BBA5D49-E33E-4514-8906-69F2DCB04970}" srcOrd="1" destOrd="0" parTransId="{EE3E059D-F343-4053-BAC9-2F27E63E4C54}" sibTransId="{D69BCF7C-9A64-4349-9000-23329A12E3CF}"/>
    <dgm:cxn modelId="{E4A5CDCF-BB73-413F-841A-337364C65D55}" type="presOf" srcId="{9DC05B46-2E0A-4706-9714-14833AAD60F7}" destId="{F860F51C-0414-4DAE-8499-D9F24A397636}" srcOrd="0" destOrd="0" presId="urn:microsoft.com/office/officeart/2008/layout/LinedList"/>
    <dgm:cxn modelId="{BAE0EEE5-2B7F-417F-99BD-D96FADC2B3C9}" type="presOf" srcId="{FB7ED0BC-AD77-4472-A06A-EE476CD7212A}" destId="{E74D0E2E-90AD-4CB3-9C42-4448DE187E69}" srcOrd="0" destOrd="0" presId="urn:microsoft.com/office/officeart/2008/layout/LinedList"/>
    <dgm:cxn modelId="{160850E7-4F14-4A23-AFAE-BD8CA2D78060}" srcId="{93A81BB4-A37B-4A05-B5CB-F8AB51F050DC}" destId="{0C19402B-428E-44A6-8FB6-78321EA60812}" srcOrd="2" destOrd="0" parTransId="{F17BF94A-9A07-4CB8-9FE8-EDAC7DFB2806}" sibTransId="{9734A2F3-D643-41F4-A7FC-04019CD53FD3}"/>
    <dgm:cxn modelId="{4EC7C4F5-5F39-4EB8-BD33-EF0F2F20F18F}" type="presOf" srcId="{7BBA5D49-E33E-4514-8906-69F2DCB04970}" destId="{B14790DF-C666-4BFF-8931-BEB6BCA1E4DA}" srcOrd="0" destOrd="0" presId="urn:microsoft.com/office/officeart/2008/layout/LinedList"/>
    <dgm:cxn modelId="{2CDD19F6-E3C7-450B-B85F-C5679F21D92F}" srcId="{93A81BB4-A37B-4A05-B5CB-F8AB51F050DC}" destId="{FB7ED0BC-AD77-4472-A06A-EE476CD7212A}" srcOrd="0" destOrd="0" parTransId="{C65A598D-F8A6-42D3-B90A-13EE8A772132}" sibTransId="{41607A0A-513D-46C0-9CBC-FB9ECAB02554}"/>
    <dgm:cxn modelId="{9478BBFA-E553-4D69-8A01-8491B8BA6B69}" type="presOf" srcId="{0C19402B-428E-44A6-8FB6-78321EA60812}" destId="{115AFF8C-5EDF-43BC-B4EB-DD97AE3B6469}" srcOrd="0" destOrd="0" presId="urn:microsoft.com/office/officeart/2008/layout/LinedList"/>
    <dgm:cxn modelId="{1DA2A3DB-4017-4A6C-B234-63B5FB7C602B}" type="presParOf" srcId="{FE6A4E3B-C45F-420D-83CF-F5A1E4B2145B}" destId="{823CB70F-4FA3-4D1B-AA6C-D52760A9C518}" srcOrd="0" destOrd="0" presId="urn:microsoft.com/office/officeart/2008/layout/LinedList"/>
    <dgm:cxn modelId="{466500B9-11DE-4E85-98FD-7E62EB242FBF}" type="presParOf" srcId="{FE6A4E3B-C45F-420D-83CF-F5A1E4B2145B}" destId="{EAE64C7D-AB02-4EDC-8196-061732FE58B7}" srcOrd="1" destOrd="0" presId="urn:microsoft.com/office/officeart/2008/layout/LinedList"/>
    <dgm:cxn modelId="{834184B0-97B3-4724-9A3C-A6230273E97E}" type="presParOf" srcId="{EAE64C7D-AB02-4EDC-8196-061732FE58B7}" destId="{E74D0E2E-90AD-4CB3-9C42-4448DE187E69}" srcOrd="0" destOrd="0" presId="urn:microsoft.com/office/officeart/2008/layout/LinedList"/>
    <dgm:cxn modelId="{AEBB2D23-FF8D-4A66-A978-6E11D00603AD}" type="presParOf" srcId="{EAE64C7D-AB02-4EDC-8196-061732FE58B7}" destId="{BC2FFEC8-80EB-4992-9380-850A67BB43D0}" srcOrd="1" destOrd="0" presId="urn:microsoft.com/office/officeart/2008/layout/LinedList"/>
    <dgm:cxn modelId="{2BB20938-EC35-46F1-8EF2-ABDAC313B53C}" type="presParOf" srcId="{FE6A4E3B-C45F-420D-83CF-F5A1E4B2145B}" destId="{E3971FF8-E723-4946-9B85-CC9880CF5FF7}" srcOrd="2" destOrd="0" presId="urn:microsoft.com/office/officeart/2008/layout/LinedList"/>
    <dgm:cxn modelId="{7D30C279-6ADF-4E41-BE8A-7BED457D5B32}" type="presParOf" srcId="{FE6A4E3B-C45F-420D-83CF-F5A1E4B2145B}" destId="{465E08C6-434A-4F34-A690-6CEEB4C57C52}" srcOrd="3" destOrd="0" presId="urn:microsoft.com/office/officeart/2008/layout/LinedList"/>
    <dgm:cxn modelId="{D4358DDE-35BB-42CE-B1A8-1DF2A47BACB0}" type="presParOf" srcId="{465E08C6-434A-4F34-A690-6CEEB4C57C52}" destId="{B14790DF-C666-4BFF-8931-BEB6BCA1E4DA}" srcOrd="0" destOrd="0" presId="urn:microsoft.com/office/officeart/2008/layout/LinedList"/>
    <dgm:cxn modelId="{952810E0-FA6F-4F30-BE81-525158965748}" type="presParOf" srcId="{465E08C6-434A-4F34-A690-6CEEB4C57C52}" destId="{A4FE5D26-4DD9-43AB-B47D-A3EB172190C3}" srcOrd="1" destOrd="0" presId="urn:microsoft.com/office/officeart/2008/layout/LinedList"/>
    <dgm:cxn modelId="{DF78952A-F5D4-42C6-8978-5265FAFBFBE9}" type="presParOf" srcId="{FE6A4E3B-C45F-420D-83CF-F5A1E4B2145B}" destId="{69F11FDB-D8C3-4C16-BE79-5F3C70DAFC37}" srcOrd="4" destOrd="0" presId="urn:microsoft.com/office/officeart/2008/layout/LinedList"/>
    <dgm:cxn modelId="{D8C87A2B-1A13-45DC-820F-F6316AE632B8}" type="presParOf" srcId="{FE6A4E3B-C45F-420D-83CF-F5A1E4B2145B}" destId="{D2518FD3-2096-4F44-9E0D-5A6B40A7DCD0}" srcOrd="5" destOrd="0" presId="urn:microsoft.com/office/officeart/2008/layout/LinedList"/>
    <dgm:cxn modelId="{1D496345-3AE5-498F-984E-5CAD8D6DFFA8}" type="presParOf" srcId="{D2518FD3-2096-4F44-9E0D-5A6B40A7DCD0}" destId="{115AFF8C-5EDF-43BC-B4EB-DD97AE3B6469}" srcOrd="0" destOrd="0" presId="urn:microsoft.com/office/officeart/2008/layout/LinedList"/>
    <dgm:cxn modelId="{34127D71-44C7-4014-ADC0-C825684FC99E}" type="presParOf" srcId="{D2518FD3-2096-4F44-9E0D-5A6B40A7DCD0}" destId="{134AC35F-8EC8-4BCC-B6A1-22F8813FBDD1}" srcOrd="1" destOrd="0" presId="urn:microsoft.com/office/officeart/2008/layout/LinedList"/>
    <dgm:cxn modelId="{6FEAAFCF-D160-40AF-B939-88F44C2059E5}" type="presParOf" srcId="{FE6A4E3B-C45F-420D-83CF-F5A1E4B2145B}" destId="{84BA572D-4C24-45A4-ACAB-7462686090B2}" srcOrd="6" destOrd="0" presId="urn:microsoft.com/office/officeart/2008/layout/LinedList"/>
    <dgm:cxn modelId="{44E66360-E29A-4105-BD7D-D6429F60499B}" type="presParOf" srcId="{FE6A4E3B-C45F-420D-83CF-F5A1E4B2145B}" destId="{D1E7CAEC-7929-4FB6-96FB-C99A4E55FD28}" srcOrd="7" destOrd="0" presId="urn:microsoft.com/office/officeart/2008/layout/LinedList"/>
    <dgm:cxn modelId="{48806869-59BA-42E9-9944-0225DFB71AF9}" type="presParOf" srcId="{D1E7CAEC-7929-4FB6-96FB-C99A4E55FD28}" destId="{06464C7B-16F2-4F85-9732-909E37C1D3AD}" srcOrd="0" destOrd="0" presId="urn:microsoft.com/office/officeart/2008/layout/LinedList"/>
    <dgm:cxn modelId="{7409FB85-4276-409A-9392-9BA055A146ED}" type="presParOf" srcId="{D1E7CAEC-7929-4FB6-96FB-C99A4E55FD28}" destId="{DC39F0B5-4E9A-42EF-BC67-62D8E0C82753}" srcOrd="1" destOrd="0" presId="urn:microsoft.com/office/officeart/2008/layout/LinedList"/>
    <dgm:cxn modelId="{1484AECC-43F1-4831-A4A7-C465EC764BF5}" type="presParOf" srcId="{FE6A4E3B-C45F-420D-83CF-F5A1E4B2145B}" destId="{626D8E77-BF29-43C0-8CF4-2141F6A8E07D}" srcOrd="8" destOrd="0" presId="urn:microsoft.com/office/officeart/2008/layout/LinedList"/>
    <dgm:cxn modelId="{EA40C01C-B212-48E4-B773-95DC91198C21}" type="presParOf" srcId="{FE6A4E3B-C45F-420D-83CF-F5A1E4B2145B}" destId="{817E2363-CE92-47CA-8D59-2AECE7559AA0}" srcOrd="9" destOrd="0" presId="urn:microsoft.com/office/officeart/2008/layout/LinedList"/>
    <dgm:cxn modelId="{8A715507-85C5-4EAC-9C4F-0635B4B057AE}" type="presParOf" srcId="{817E2363-CE92-47CA-8D59-2AECE7559AA0}" destId="{F860F51C-0414-4DAE-8499-D9F24A397636}" srcOrd="0" destOrd="0" presId="urn:microsoft.com/office/officeart/2008/layout/LinedList"/>
    <dgm:cxn modelId="{04074296-0ED4-4EED-B12E-90D125D2E268}" type="presParOf" srcId="{817E2363-CE92-47CA-8D59-2AECE7559AA0}" destId="{21693EDB-587F-420C-A41B-247840BAA6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CF3F5C-1302-457C-AAC5-6C64DC9CC3FE}"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38B2CFA-B2D6-4CEA-B28A-88376D3F7746}">
      <dgm:prSet/>
      <dgm:spPr/>
      <dgm:t>
        <a:bodyPr/>
        <a:lstStyle/>
        <a:p>
          <a:r>
            <a:rPr lang="en-US" b="0" i="0"/>
            <a:t>Various industries depend on vast quantities of data to optimize their operations and make intelligent decisions. </a:t>
          </a:r>
          <a:endParaRPr lang="en-US"/>
        </a:p>
      </dgm:t>
    </dgm:pt>
    <dgm:pt modelId="{5D6342C0-2671-4EB8-BFD0-265D694D01BE}" type="parTrans" cxnId="{8923B90E-2FB0-4B8A-8B10-18C2FC5CD600}">
      <dgm:prSet/>
      <dgm:spPr/>
      <dgm:t>
        <a:bodyPr/>
        <a:lstStyle/>
        <a:p>
          <a:endParaRPr lang="en-US"/>
        </a:p>
      </dgm:t>
    </dgm:pt>
    <dgm:pt modelId="{A9E178E9-636E-437D-97AC-3D5708B325EC}" type="sibTrans" cxnId="{8923B90E-2FB0-4B8A-8B10-18C2FC5CD600}">
      <dgm:prSet/>
      <dgm:spPr/>
      <dgm:t>
        <a:bodyPr/>
        <a:lstStyle/>
        <a:p>
          <a:endParaRPr lang="en-US"/>
        </a:p>
      </dgm:t>
    </dgm:pt>
    <dgm:pt modelId="{8A94AE03-2850-4006-9DDB-473CDD8E007A}">
      <dgm:prSet/>
      <dgm:spPr/>
      <dgm:t>
        <a:bodyPr/>
        <a:lstStyle/>
        <a:p>
          <a:r>
            <a:rPr lang="en-US" b="0" i="0"/>
            <a:t>Machine Learning helps in creating models that can process and analyze large amounts of complex data to deliver accurate results.</a:t>
          </a:r>
          <a:endParaRPr lang="en-US"/>
        </a:p>
      </dgm:t>
    </dgm:pt>
    <dgm:pt modelId="{8DD3D1EB-C02D-42CC-96D0-402E5B17EFD6}" type="parTrans" cxnId="{1D5C328E-8141-4853-BC4E-5B0066FD3B4C}">
      <dgm:prSet/>
      <dgm:spPr/>
      <dgm:t>
        <a:bodyPr/>
        <a:lstStyle/>
        <a:p>
          <a:endParaRPr lang="en-US"/>
        </a:p>
      </dgm:t>
    </dgm:pt>
    <dgm:pt modelId="{B12CAEC4-DD01-4977-863F-CB81F6B38EFA}" type="sibTrans" cxnId="{1D5C328E-8141-4853-BC4E-5B0066FD3B4C}">
      <dgm:prSet/>
      <dgm:spPr/>
      <dgm:t>
        <a:bodyPr/>
        <a:lstStyle/>
        <a:p>
          <a:endParaRPr lang="en-US"/>
        </a:p>
      </dgm:t>
    </dgm:pt>
    <dgm:pt modelId="{E0F78967-2DAB-4BBF-92B7-C288E6BDCF96}">
      <dgm:prSet/>
      <dgm:spPr/>
      <dgm:t>
        <a:bodyPr/>
        <a:lstStyle/>
        <a:p>
          <a:r>
            <a:rPr lang="en-US"/>
            <a:t>We can train machine learning algorithms by providing them the huge amount of data and let them explore the data, construct the models, and predict the required output automatically. </a:t>
          </a:r>
        </a:p>
      </dgm:t>
    </dgm:pt>
    <dgm:pt modelId="{8F973A6D-A5C9-4473-9B9A-6BB77A724478}" type="parTrans" cxnId="{22B1E5E2-1D29-460E-BCF0-B46A73E1AAF2}">
      <dgm:prSet/>
      <dgm:spPr/>
      <dgm:t>
        <a:bodyPr/>
        <a:lstStyle/>
        <a:p>
          <a:endParaRPr lang="en-US"/>
        </a:p>
      </dgm:t>
    </dgm:pt>
    <dgm:pt modelId="{8A9CBABC-ECA4-4DFA-BB69-C09A98B7C530}" type="sibTrans" cxnId="{22B1E5E2-1D29-460E-BCF0-B46A73E1AAF2}">
      <dgm:prSet/>
      <dgm:spPr/>
      <dgm:t>
        <a:bodyPr/>
        <a:lstStyle/>
        <a:p>
          <a:endParaRPr lang="en-US"/>
        </a:p>
      </dgm:t>
    </dgm:pt>
    <dgm:pt modelId="{80303750-9077-4422-8A42-DF7D2A77A5FE}">
      <dgm:prSet/>
      <dgm:spPr/>
      <dgm:t>
        <a:bodyPr/>
        <a:lstStyle/>
        <a:p>
          <a:r>
            <a:rPr lang="en-US"/>
            <a:t>The performance of the machine learning algorithm depends on the amount of data, and it can be determined by the cost function. </a:t>
          </a:r>
        </a:p>
      </dgm:t>
    </dgm:pt>
    <dgm:pt modelId="{AD1527FB-E2F7-4626-8C75-E13CDFE96651}" type="parTrans" cxnId="{3AD34835-DEBE-44DD-AABB-C3BBB588C064}">
      <dgm:prSet/>
      <dgm:spPr/>
      <dgm:t>
        <a:bodyPr/>
        <a:lstStyle/>
        <a:p>
          <a:endParaRPr lang="en-US"/>
        </a:p>
      </dgm:t>
    </dgm:pt>
    <dgm:pt modelId="{A3FE2E23-DC16-4232-8C6D-43FA3B65C2A8}" type="sibTrans" cxnId="{3AD34835-DEBE-44DD-AABB-C3BBB588C064}">
      <dgm:prSet/>
      <dgm:spPr/>
      <dgm:t>
        <a:bodyPr/>
        <a:lstStyle/>
        <a:p>
          <a:endParaRPr lang="en-US"/>
        </a:p>
      </dgm:t>
    </dgm:pt>
    <dgm:pt modelId="{A9BE6F6D-D6CE-4D16-AA3E-077BA9BFF0C1}">
      <dgm:prSet/>
      <dgm:spPr/>
      <dgm:t>
        <a:bodyPr/>
        <a:lstStyle/>
        <a:p>
          <a:r>
            <a:rPr lang="en-US"/>
            <a:t>With the help of machine learning, we can save both time and money</a:t>
          </a:r>
        </a:p>
      </dgm:t>
    </dgm:pt>
    <dgm:pt modelId="{39F96912-B4CA-42AF-9D0A-698074FB5B51}" type="parTrans" cxnId="{5AFACE6D-739D-41BE-BB42-44145543552E}">
      <dgm:prSet/>
      <dgm:spPr/>
      <dgm:t>
        <a:bodyPr/>
        <a:lstStyle/>
        <a:p>
          <a:endParaRPr lang="en-US"/>
        </a:p>
      </dgm:t>
    </dgm:pt>
    <dgm:pt modelId="{443D0812-8B83-4DFA-854D-CE91F9765D55}" type="sibTrans" cxnId="{5AFACE6D-739D-41BE-BB42-44145543552E}">
      <dgm:prSet/>
      <dgm:spPr/>
      <dgm:t>
        <a:bodyPr/>
        <a:lstStyle/>
        <a:p>
          <a:endParaRPr lang="en-US"/>
        </a:p>
      </dgm:t>
    </dgm:pt>
    <dgm:pt modelId="{08C6131F-86D2-46D2-BBEF-76937785759C}" type="pres">
      <dgm:prSet presAssocID="{CDCF3F5C-1302-457C-AAC5-6C64DC9CC3FE}" presName="vert0" presStyleCnt="0">
        <dgm:presLayoutVars>
          <dgm:dir/>
          <dgm:animOne val="branch"/>
          <dgm:animLvl val="lvl"/>
        </dgm:presLayoutVars>
      </dgm:prSet>
      <dgm:spPr/>
    </dgm:pt>
    <dgm:pt modelId="{1F9D4242-D5D7-468C-BE71-8CB24729C242}" type="pres">
      <dgm:prSet presAssocID="{238B2CFA-B2D6-4CEA-B28A-88376D3F7746}" presName="thickLine" presStyleLbl="alignNode1" presStyleIdx="0" presStyleCnt="5"/>
      <dgm:spPr/>
    </dgm:pt>
    <dgm:pt modelId="{801E5103-7FCA-425A-8464-C7C1D9CEDD28}" type="pres">
      <dgm:prSet presAssocID="{238B2CFA-B2D6-4CEA-B28A-88376D3F7746}" presName="horz1" presStyleCnt="0"/>
      <dgm:spPr/>
    </dgm:pt>
    <dgm:pt modelId="{BC254C9F-CFB5-47FD-ACAF-A8ACA69B771C}" type="pres">
      <dgm:prSet presAssocID="{238B2CFA-B2D6-4CEA-B28A-88376D3F7746}" presName="tx1" presStyleLbl="revTx" presStyleIdx="0" presStyleCnt="5"/>
      <dgm:spPr/>
    </dgm:pt>
    <dgm:pt modelId="{3C51F406-4B66-4F05-8AF8-4296AC2EBF54}" type="pres">
      <dgm:prSet presAssocID="{238B2CFA-B2D6-4CEA-B28A-88376D3F7746}" presName="vert1" presStyleCnt="0"/>
      <dgm:spPr/>
    </dgm:pt>
    <dgm:pt modelId="{80B929BD-0DF0-4F2E-A434-BC5DA1C0CD41}" type="pres">
      <dgm:prSet presAssocID="{8A94AE03-2850-4006-9DDB-473CDD8E007A}" presName="thickLine" presStyleLbl="alignNode1" presStyleIdx="1" presStyleCnt="5"/>
      <dgm:spPr/>
    </dgm:pt>
    <dgm:pt modelId="{2DA594E7-CF7D-4E07-B66E-ADE76BD4E2BE}" type="pres">
      <dgm:prSet presAssocID="{8A94AE03-2850-4006-9DDB-473CDD8E007A}" presName="horz1" presStyleCnt="0"/>
      <dgm:spPr/>
    </dgm:pt>
    <dgm:pt modelId="{03431868-6AC1-453C-A159-EC5EC54666B5}" type="pres">
      <dgm:prSet presAssocID="{8A94AE03-2850-4006-9DDB-473CDD8E007A}" presName="tx1" presStyleLbl="revTx" presStyleIdx="1" presStyleCnt="5"/>
      <dgm:spPr/>
    </dgm:pt>
    <dgm:pt modelId="{08A85FD8-A01A-426B-83BA-CE9D465E5CE2}" type="pres">
      <dgm:prSet presAssocID="{8A94AE03-2850-4006-9DDB-473CDD8E007A}" presName="vert1" presStyleCnt="0"/>
      <dgm:spPr/>
    </dgm:pt>
    <dgm:pt modelId="{44E8AF56-0BE8-41F1-82D2-EE2416228AA9}" type="pres">
      <dgm:prSet presAssocID="{E0F78967-2DAB-4BBF-92B7-C288E6BDCF96}" presName="thickLine" presStyleLbl="alignNode1" presStyleIdx="2" presStyleCnt="5"/>
      <dgm:spPr/>
    </dgm:pt>
    <dgm:pt modelId="{A0C5C40B-EAE6-4C06-B599-96E54DAA2A81}" type="pres">
      <dgm:prSet presAssocID="{E0F78967-2DAB-4BBF-92B7-C288E6BDCF96}" presName="horz1" presStyleCnt="0"/>
      <dgm:spPr/>
    </dgm:pt>
    <dgm:pt modelId="{477E6327-9667-43E7-ADAE-462CC7B18BC2}" type="pres">
      <dgm:prSet presAssocID="{E0F78967-2DAB-4BBF-92B7-C288E6BDCF96}" presName="tx1" presStyleLbl="revTx" presStyleIdx="2" presStyleCnt="5"/>
      <dgm:spPr/>
    </dgm:pt>
    <dgm:pt modelId="{80581346-6B1E-4F50-BF79-7382DAB94611}" type="pres">
      <dgm:prSet presAssocID="{E0F78967-2DAB-4BBF-92B7-C288E6BDCF96}" presName="vert1" presStyleCnt="0"/>
      <dgm:spPr/>
    </dgm:pt>
    <dgm:pt modelId="{0CBC44E5-D545-49FA-B54E-466E551DFE63}" type="pres">
      <dgm:prSet presAssocID="{80303750-9077-4422-8A42-DF7D2A77A5FE}" presName="thickLine" presStyleLbl="alignNode1" presStyleIdx="3" presStyleCnt="5"/>
      <dgm:spPr/>
    </dgm:pt>
    <dgm:pt modelId="{008E020B-AB07-4201-9C30-6DA7AB29E3C4}" type="pres">
      <dgm:prSet presAssocID="{80303750-9077-4422-8A42-DF7D2A77A5FE}" presName="horz1" presStyleCnt="0"/>
      <dgm:spPr/>
    </dgm:pt>
    <dgm:pt modelId="{71E3DA74-0A4D-4B2C-8D00-A4856A6B66FC}" type="pres">
      <dgm:prSet presAssocID="{80303750-9077-4422-8A42-DF7D2A77A5FE}" presName="tx1" presStyleLbl="revTx" presStyleIdx="3" presStyleCnt="5"/>
      <dgm:spPr/>
    </dgm:pt>
    <dgm:pt modelId="{D0E36D21-DABC-47BE-99C2-11D1939C527C}" type="pres">
      <dgm:prSet presAssocID="{80303750-9077-4422-8A42-DF7D2A77A5FE}" presName="vert1" presStyleCnt="0"/>
      <dgm:spPr/>
    </dgm:pt>
    <dgm:pt modelId="{7ADF7ED7-D79A-4108-8A40-162579119947}" type="pres">
      <dgm:prSet presAssocID="{A9BE6F6D-D6CE-4D16-AA3E-077BA9BFF0C1}" presName="thickLine" presStyleLbl="alignNode1" presStyleIdx="4" presStyleCnt="5"/>
      <dgm:spPr/>
    </dgm:pt>
    <dgm:pt modelId="{E86FB824-FCDD-4C1A-B155-495AEDADE6F3}" type="pres">
      <dgm:prSet presAssocID="{A9BE6F6D-D6CE-4D16-AA3E-077BA9BFF0C1}" presName="horz1" presStyleCnt="0"/>
      <dgm:spPr/>
    </dgm:pt>
    <dgm:pt modelId="{9305784E-370F-499E-A0D2-41A676C114EA}" type="pres">
      <dgm:prSet presAssocID="{A9BE6F6D-D6CE-4D16-AA3E-077BA9BFF0C1}" presName="tx1" presStyleLbl="revTx" presStyleIdx="4" presStyleCnt="5"/>
      <dgm:spPr/>
    </dgm:pt>
    <dgm:pt modelId="{BE9097C0-5396-49AD-8396-93285BAC47BB}" type="pres">
      <dgm:prSet presAssocID="{A9BE6F6D-D6CE-4D16-AA3E-077BA9BFF0C1}" presName="vert1" presStyleCnt="0"/>
      <dgm:spPr/>
    </dgm:pt>
  </dgm:ptLst>
  <dgm:cxnLst>
    <dgm:cxn modelId="{7DE4BE02-4410-448F-830F-8F4142828848}" type="presOf" srcId="{E0F78967-2DAB-4BBF-92B7-C288E6BDCF96}" destId="{477E6327-9667-43E7-ADAE-462CC7B18BC2}" srcOrd="0" destOrd="0" presId="urn:microsoft.com/office/officeart/2008/layout/LinedList"/>
    <dgm:cxn modelId="{8923B90E-2FB0-4B8A-8B10-18C2FC5CD600}" srcId="{CDCF3F5C-1302-457C-AAC5-6C64DC9CC3FE}" destId="{238B2CFA-B2D6-4CEA-B28A-88376D3F7746}" srcOrd="0" destOrd="0" parTransId="{5D6342C0-2671-4EB8-BFD0-265D694D01BE}" sibTransId="{A9E178E9-636E-437D-97AC-3D5708B325EC}"/>
    <dgm:cxn modelId="{417B800F-5098-4D51-BC14-52A20DFCA907}" type="presOf" srcId="{A9BE6F6D-D6CE-4D16-AA3E-077BA9BFF0C1}" destId="{9305784E-370F-499E-A0D2-41A676C114EA}" srcOrd="0" destOrd="0" presId="urn:microsoft.com/office/officeart/2008/layout/LinedList"/>
    <dgm:cxn modelId="{785C652E-3F13-4D9E-8164-BAC9D25BD2D9}" type="presOf" srcId="{238B2CFA-B2D6-4CEA-B28A-88376D3F7746}" destId="{BC254C9F-CFB5-47FD-ACAF-A8ACA69B771C}" srcOrd="0" destOrd="0" presId="urn:microsoft.com/office/officeart/2008/layout/LinedList"/>
    <dgm:cxn modelId="{3AD34835-DEBE-44DD-AABB-C3BBB588C064}" srcId="{CDCF3F5C-1302-457C-AAC5-6C64DC9CC3FE}" destId="{80303750-9077-4422-8A42-DF7D2A77A5FE}" srcOrd="3" destOrd="0" parTransId="{AD1527FB-E2F7-4626-8C75-E13CDFE96651}" sibTransId="{A3FE2E23-DC16-4232-8C6D-43FA3B65C2A8}"/>
    <dgm:cxn modelId="{8AE87A5D-B98F-4CD4-BEAB-C660BC9CB5D5}" type="presOf" srcId="{8A94AE03-2850-4006-9DDB-473CDD8E007A}" destId="{03431868-6AC1-453C-A159-EC5EC54666B5}" srcOrd="0" destOrd="0" presId="urn:microsoft.com/office/officeart/2008/layout/LinedList"/>
    <dgm:cxn modelId="{5AFACE6D-739D-41BE-BB42-44145543552E}" srcId="{CDCF3F5C-1302-457C-AAC5-6C64DC9CC3FE}" destId="{A9BE6F6D-D6CE-4D16-AA3E-077BA9BFF0C1}" srcOrd="4" destOrd="0" parTransId="{39F96912-B4CA-42AF-9D0A-698074FB5B51}" sibTransId="{443D0812-8B83-4DFA-854D-CE91F9765D55}"/>
    <dgm:cxn modelId="{1D5C328E-8141-4853-BC4E-5B0066FD3B4C}" srcId="{CDCF3F5C-1302-457C-AAC5-6C64DC9CC3FE}" destId="{8A94AE03-2850-4006-9DDB-473CDD8E007A}" srcOrd="1" destOrd="0" parTransId="{8DD3D1EB-C02D-42CC-96D0-402E5B17EFD6}" sibTransId="{B12CAEC4-DD01-4977-863F-CB81F6B38EFA}"/>
    <dgm:cxn modelId="{75DDD6B3-6E92-4A55-95CB-1B1036DBAA1B}" type="presOf" srcId="{80303750-9077-4422-8A42-DF7D2A77A5FE}" destId="{71E3DA74-0A4D-4B2C-8D00-A4856A6B66FC}" srcOrd="0" destOrd="0" presId="urn:microsoft.com/office/officeart/2008/layout/LinedList"/>
    <dgm:cxn modelId="{11EAA5CB-225B-4D83-AE48-098147C277DC}" type="presOf" srcId="{CDCF3F5C-1302-457C-AAC5-6C64DC9CC3FE}" destId="{08C6131F-86D2-46D2-BBEF-76937785759C}" srcOrd="0" destOrd="0" presId="urn:microsoft.com/office/officeart/2008/layout/LinedList"/>
    <dgm:cxn modelId="{22B1E5E2-1D29-460E-BCF0-B46A73E1AAF2}" srcId="{CDCF3F5C-1302-457C-AAC5-6C64DC9CC3FE}" destId="{E0F78967-2DAB-4BBF-92B7-C288E6BDCF96}" srcOrd="2" destOrd="0" parTransId="{8F973A6D-A5C9-4473-9B9A-6BB77A724478}" sibTransId="{8A9CBABC-ECA4-4DFA-BB69-C09A98B7C530}"/>
    <dgm:cxn modelId="{E187F7EE-1189-43CC-8FD0-BF87CE5B88E6}" type="presParOf" srcId="{08C6131F-86D2-46D2-BBEF-76937785759C}" destId="{1F9D4242-D5D7-468C-BE71-8CB24729C242}" srcOrd="0" destOrd="0" presId="urn:microsoft.com/office/officeart/2008/layout/LinedList"/>
    <dgm:cxn modelId="{84CDF4AF-C28E-42F0-B061-768187F2EBB3}" type="presParOf" srcId="{08C6131F-86D2-46D2-BBEF-76937785759C}" destId="{801E5103-7FCA-425A-8464-C7C1D9CEDD28}" srcOrd="1" destOrd="0" presId="urn:microsoft.com/office/officeart/2008/layout/LinedList"/>
    <dgm:cxn modelId="{273910BD-409C-4759-BCA8-E348D77EFA2A}" type="presParOf" srcId="{801E5103-7FCA-425A-8464-C7C1D9CEDD28}" destId="{BC254C9F-CFB5-47FD-ACAF-A8ACA69B771C}" srcOrd="0" destOrd="0" presId="urn:microsoft.com/office/officeart/2008/layout/LinedList"/>
    <dgm:cxn modelId="{BDF5247E-038D-4C78-8415-A1CCB65BF83A}" type="presParOf" srcId="{801E5103-7FCA-425A-8464-C7C1D9CEDD28}" destId="{3C51F406-4B66-4F05-8AF8-4296AC2EBF54}" srcOrd="1" destOrd="0" presId="urn:microsoft.com/office/officeart/2008/layout/LinedList"/>
    <dgm:cxn modelId="{16ABA012-90EC-4ADA-A05B-A3293CBB1976}" type="presParOf" srcId="{08C6131F-86D2-46D2-BBEF-76937785759C}" destId="{80B929BD-0DF0-4F2E-A434-BC5DA1C0CD41}" srcOrd="2" destOrd="0" presId="urn:microsoft.com/office/officeart/2008/layout/LinedList"/>
    <dgm:cxn modelId="{881E1BE8-0F2E-4C0F-8FB8-2FD1C7949794}" type="presParOf" srcId="{08C6131F-86D2-46D2-BBEF-76937785759C}" destId="{2DA594E7-CF7D-4E07-B66E-ADE76BD4E2BE}" srcOrd="3" destOrd="0" presId="urn:microsoft.com/office/officeart/2008/layout/LinedList"/>
    <dgm:cxn modelId="{779ED9AA-4E9A-4791-96CA-907E6330FBC1}" type="presParOf" srcId="{2DA594E7-CF7D-4E07-B66E-ADE76BD4E2BE}" destId="{03431868-6AC1-453C-A159-EC5EC54666B5}" srcOrd="0" destOrd="0" presId="urn:microsoft.com/office/officeart/2008/layout/LinedList"/>
    <dgm:cxn modelId="{F52E25CF-4B45-4752-8F6C-1F3D33BFB208}" type="presParOf" srcId="{2DA594E7-CF7D-4E07-B66E-ADE76BD4E2BE}" destId="{08A85FD8-A01A-426B-83BA-CE9D465E5CE2}" srcOrd="1" destOrd="0" presId="urn:microsoft.com/office/officeart/2008/layout/LinedList"/>
    <dgm:cxn modelId="{5D8366EA-9153-4843-BC85-342D64EA1FA0}" type="presParOf" srcId="{08C6131F-86D2-46D2-BBEF-76937785759C}" destId="{44E8AF56-0BE8-41F1-82D2-EE2416228AA9}" srcOrd="4" destOrd="0" presId="urn:microsoft.com/office/officeart/2008/layout/LinedList"/>
    <dgm:cxn modelId="{F5EC9C10-3911-41C7-8B88-7A6B910BA3B1}" type="presParOf" srcId="{08C6131F-86D2-46D2-BBEF-76937785759C}" destId="{A0C5C40B-EAE6-4C06-B599-96E54DAA2A81}" srcOrd="5" destOrd="0" presId="urn:microsoft.com/office/officeart/2008/layout/LinedList"/>
    <dgm:cxn modelId="{DEA8A96E-76B1-4757-BFD3-C9301CCD4A58}" type="presParOf" srcId="{A0C5C40B-EAE6-4C06-B599-96E54DAA2A81}" destId="{477E6327-9667-43E7-ADAE-462CC7B18BC2}" srcOrd="0" destOrd="0" presId="urn:microsoft.com/office/officeart/2008/layout/LinedList"/>
    <dgm:cxn modelId="{8B4DA545-EBAC-4126-B663-109770FD84B8}" type="presParOf" srcId="{A0C5C40B-EAE6-4C06-B599-96E54DAA2A81}" destId="{80581346-6B1E-4F50-BF79-7382DAB94611}" srcOrd="1" destOrd="0" presId="urn:microsoft.com/office/officeart/2008/layout/LinedList"/>
    <dgm:cxn modelId="{3BEFE60B-629D-4A3C-9AE5-6E0B570D11F6}" type="presParOf" srcId="{08C6131F-86D2-46D2-BBEF-76937785759C}" destId="{0CBC44E5-D545-49FA-B54E-466E551DFE63}" srcOrd="6" destOrd="0" presId="urn:microsoft.com/office/officeart/2008/layout/LinedList"/>
    <dgm:cxn modelId="{98DAEFAE-CFC6-44D4-8D9F-CB07B15F4A10}" type="presParOf" srcId="{08C6131F-86D2-46D2-BBEF-76937785759C}" destId="{008E020B-AB07-4201-9C30-6DA7AB29E3C4}" srcOrd="7" destOrd="0" presId="urn:microsoft.com/office/officeart/2008/layout/LinedList"/>
    <dgm:cxn modelId="{F0C23E51-8765-40CF-9893-51ACA59E259D}" type="presParOf" srcId="{008E020B-AB07-4201-9C30-6DA7AB29E3C4}" destId="{71E3DA74-0A4D-4B2C-8D00-A4856A6B66FC}" srcOrd="0" destOrd="0" presId="urn:microsoft.com/office/officeart/2008/layout/LinedList"/>
    <dgm:cxn modelId="{CA004830-63BC-48CA-B576-C7AF47168C25}" type="presParOf" srcId="{008E020B-AB07-4201-9C30-6DA7AB29E3C4}" destId="{D0E36D21-DABC-47BE-99C2-11D1939C527C}" srcOrd="1" destOrd="0" presId="urn:microsoft.com/office/officeart/2008/layout/LinedList"/>
    <dgm:cxn modelId="{B9371BC1-6377-4308-B775-DD57BF59CB2F}" type="presParOf" srcId="{08C6131F-86D2-46D2-BBEF-76937785759C}" destId="{7ADF7ED7-D79A-4108-8A40-162579119947}" srcOrd="8" destOrd="0" presId="urn:microsoft.com/office/officeart/2008/layout/LinedList"/>
    <dgm:cxn modelId="{3D71DC4C-3202-4E88-B2D6-B915FB55860A}" type="presParOf" srcId="{08C6131F-86D2-46D2-BBEF-76937785759C}" destId="{E86FB824-FCDD-4C1A-B155-495AEDADE6F3}" srcOrd="9" destOrd="0" presId="urn:microsoft.com/office/officeart/2008/layout/LinedList"/>
    <dgm:cxn modelId="{E14F8C3D-15CD-43EE-904E-43BB05EAB8E0}" type="presParOf" srcId="{E86FB824-FCDD-4C1A-B155-495AEDADE6F3}" destId="{9305784E-370F-499E-A0D2-41A676C114EA}" srcOrd="0" destOrd="0" presId="urn:microsoft.com/office/officeart/2008/layout/LinedList"/>
    <dgm:cxn modelId="{1A6D948E-D4F1-4C2A-87B9-63321F6CC14A}" type="presParOf" srcId="{E86FB824-FCDD-4C1A-B155-495AEDADE6F3}" destId="{BE9097C0-5396-49AD-8396-93285BAC47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B1464-9C84-4AAC-B910-3C5F098740E4}">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4FCDA-D379-4592-B686-6E425A897054}">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89314-047E-43D6-86DA-F960AB215C6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b="0" i="0" kern="1200"/>
            <a:t>Arthur Samuel coined the term Machine Learning in the year 1959. </a:t>
          </a:r>
          <a:endParaRPr lang="en-US" sz="1800" kern="1200"/>
        </a:p>
      </dsp:txBody>
      <dsp:txXfrm>
        <a:off x="1058686" y="1808"/>
        <a:ext cx="9456913" cy="916611"/>
      </dsp:txXfrm>
    </dsp:sp>
    <dsp:sp modelId="{4878F54C-86F4-4987-92EA-98F88EA78546}">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4C0A7-E718-433A-9897-AD62BEE16D13}">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50B7C1-22C4-479C-8393-C3D1C44B536A}">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kern="1200"/>
            <a:t>Defines </a:t>
          </a:r>
          <a:r>
            <a:rPr lang="en-US" sz="1800" b="0" i="0" kern="1200"/>
            <a:t>Machine Learning as “Field of study that gives computers the capability to learn without being explicitly programmed”</a:t>
          </a:r>
          <a:endParaRPr lang="en-US" sz="1800" kern="1200"/>
        </a:p>
      </dsp:txBody>
      <dsp:txXfrm>
        <a:off x="1058686" y="1147573"/>
        <a:ext cx="9456913" cy="916611"/>
      </dsp:txXfrm>
    </dsp:sp>
    <dsp:sp modelId="{E613B6D2-6E67-4410-AFAA-434DBE972CCC}">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B42A3-1806-4FF0-879A-23A07F02FC52}">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8AFE8-BE26-454E-8CAC-0484CAEC6CAC}">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b="0" i="0" kern="1200"/>
            <a:t>Machine Learning is an application of Artificial Intelligence (AI) which enables a program(software) to learn from the experiences and improve their self at a task without being explicitly programmed.</a:t>
          </a:r>
          <a:endParaRPr lang="en-US" sz="1800" kern="1200"/>
        </a:p>
      </dsp:txBody>
      <dsp:txXfrm>
        <a:off x="1058686" y="2293338"/>
        <a:ext cx="9456913" cy="916611"/>
      </dsp:txXfrm>
    </dsp:sp>
    <dsp:sp modelId="{FDDB959D-EA64-419E-84D8-2B3C9512CABF}">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E641B-8C99-4829-9266-BD211634A9CA}">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4039A-0122-47C9-BDCC-4B582ED30563}">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b="0" i="0" kern="1200"/>
            <a:t>For example, how would you write a program that can identify fruits based on their various properties, such as colour, shape, size or any other property?</a:t>
          </a:r>
          <a:endParaRPr lang="en-US" sz="18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DDD98-6371-41D7-97A6-574D38E7673A}">
      <dsp:nvSpPr>
        <dsp:cNvPr id="0" name=""/>
        <dsp:cNvSpPr/>
      </dsp:nvSpPr>
      <dsp:spPr>
        <a:xfrm>
          <a:off x="4900" y="562131"/>
          <a:ext cx="2142414" cy="12854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Input Past Data</a:t>
          </a:r>
        </a:p>
      </dsp:txBody>
      <dsp:txXfrm>
        <a:off x="42549" y="599780"/>
        <a:ext cx="2067116" cy="1210150"/>
      </dsp:txXfrm>
    </dsp:sp>
    <dsp:sp modelId="{DD92D992-8AD9-4DC7-9F61-F42875972677}">
      <dsp:nvSpPr>
        <dsp:cNvPr id="0" name=""/>
        <dsp:cNvSpPr/>
      </dsp:nvSpPr>
      <dsp:spPr>
        <a:xfrm>
          <a:off x="2361555" y="939196"/>
          <a:ext cx="454191" cy="531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361555" y="1045460"/>
        <a:ext cx="317934" cy="318790"/>
      </dsp:txXfrm>
    </dsp:sp>
    <dsp:sp modelId="{06B4E238-72CB-417C-98C6-1DA913DFCE76}">
      <dsp:nvSpPr>
        <dsp:cNvPr id="0" name=""/>
        <dsp:cNvSpPr/>
      </dsp:nvSpPr>
      <dsp:spPr>
        <a:xfrm>
          <a:off x="3004279" y="562131"/>
          <a:ext cx="2142414" cy="12854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Machine Learning Algorithm</a:t>
          </a:r>
        </a:p>
      </dsp:txBody>
      <dsp:txXfrm>
        <a:off x="3041928" y="599780"/>
        <a:ext cx="2067116" cy="1210150"/>
      </dsp:txXfrm>
    </dsp:sp>
    <dsp:sp modelId="{A812CD92-15B3-4BA5-8BCB-6FCD2A856C9B}">
      <dsp:nvSpPr>
        <dsp:cNvPr id="0" name=""/>
        <dsp:cNvSpPr/>
      </dsp:nvSpPr>
      <dsp:spPr>
        <a:xfrm>
          <a:off x="5360935" y="939196"/>
          <a:ext cx="454191" cy="531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360935" y="1045460"/>
        <a:ext cx="317934" cy="318790"/>
      </dsp:txXfrm>
    </dsp:sp>
    <dsp:sp modelId="{08EAE5F2-8AD3-4D5D-B817-8720CE1498CD}">
      <dsp:nvSpPr>
        <dsp:cNvPr id="0" name=""/>
        <dsp:cNvSpPr/>
      </dsp:nvSpPr>
      <dsp:spPr>
        <a:xfrm>
          <a:off x="6003659" y="562131"/>
          <a:ext cx="2142414" cy="12854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Building Logical Models</a:t>
          </a:r>
        </a:p>
      </dsp:txBody>
      <dsp:txXfrm>
        <a:off x="6041308" y="599780"/>
        <a:ext cx="2067116" cy="1210150"/>
      </dsp:txXfrm>
    </dsp:sp>
    <dsp:sp modelId="{8ED7E3A6-B1FF-4FC1-9421-C7937E7715E0}">
      <dsp:nvSpPr>
        <dsp:cNvPr id="0" name=""/>
        <dsp:cNvSpPr/>
      </dsp:nvSpPr>
      <dsp:spPr>
        <a:xfrm rot="10193">
          <a:off x="8361538" y="943689"/>
          <a:ext cx="456790" cy="531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8361538" y="1049750"/>
        <a:ext cx="319753" cy="318790"/>
      </dsp:txXfrm>
    </dsp:sp>
    <dsp:sp modelId="{7DA94685-7A18-42BC-900D-ACCB1415FC24}">
      <dsp:nvSpPr>
        <dsp:cNvPr id="0" name=""/>
        <dsp:cNvSpPr/>
      </dsp:nvSpPr>
      <dsp:spPr>
        <a:xfrm>
          <a:off x="9007938" y="571039"/>
          <a:ext cx="2142414" cy="12854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Output</a:t>
          </a:r>
        </a:p>
      </dsp:txBody>
      <dsp:txXfrm>
        <a:off x="9045587" y="608688"/>
        <a:ext cx="2067116" cy="1210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B70F-4FA3-4D1B-AA6C-D52760A9C518}">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D0E2E-90AD-4CB3-9C42-4448DE187E6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Machine Learning today has all the attention it needs. </a:t>
          </a:r>
          <a:endParaRPr lang="en-US" sz="2200" kern="1200"/>
        </a:p>
      </dsp:txBody>
      <dsp:txXfrm>
        <a:off x="0" y="675"/>
        <a:ext cx="6900512" cy="1106957"/>
      </dsp:txXfrm>
    </dsp:sp>
    <dsp:sp modelId="{E3971FF8-E723-4946-9B85-CC9880CF5FF7}">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790DF-C666-4BFF-8931-BEB6BCA1E4DA}">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Machine Learning can automate many tasks, especially the ones that only humans can perform with their innate intelligence.</a:t>
          </a:r>
          <a:endParaRPr lang="en-US" sz="2200" kern="1200"/>
        </a:p>
      </dsp:txBody>
      <dsp:txXfrm>
        <a:off x="0" y="1107633"/>
        <a:ext cx="6900512" cy="1106957"/>
      </dsp:txXfrm>
    </dsp:sp>
    <dsp:sp modelId="{69F11FDB-D8C3-4C16-BE79-5F3C70DAFC37}">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AFF8C-5EDF-43BC-B4EB-DD97AE3B646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Replicating this intelligence to machines can be achieved only with the help of machine learning.</a:t>
          </a:r>
          <a:endParaRPr lang="en-US" sz="2200" kern="1200"/>
        </a:p>
      </dsp:txBody>
      <dsp:txXfrm>
        <a:off x="0" y="2214591"/>
        <a:ext cx="6900512" cy="1106957"/>
      </dsp:txXfrm>
    </dsp:sp>
    <dsp:sp modelId="{84BA572D-4C24-45A4-ACAB-7462686090B2}">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464C7B-16F2-4F85-9732-909E37C1D3AD}">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With the help of Machine Learning, businesses can automate routine tasks. </a:t>
          </a:r>
          <a:endParaRPr lang="en-US" sz="2200" kern="1200"/>
        </a:p>
      </dsp:txBody>
      <dsp:txXfrm>
        <a:off x="0" y="3321549"/>
        <a:ext cx="6900512" cy="1106957"/>
      </dsp:txXfrm>
    </dsp:sp>
    <dsp:sp modelId="{626D8E77-BF29-43C0-8CF4-2141F6A8E07D}">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60F51C-0414-4DAE-8499-D9F24A397636}">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It also helps in automating and quickly create models for data analysis.  </a:t>
          </a:r>
          <a:endParaRPr lang="en-US" sz="2200" kern="1200"/>
        </a:p>
      </dsp:txBody>
      <dsp:txXfrm>
        <a:off x="0" y="4428507"/>
        <a:ext cx="6900512" cy="1106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D4242-D5D7-468C-BE71-8CB24729C242}">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54C9F-CFB5-47FD-ACAF-A8ACA69B771C}">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Various industries depend on vast quantities of data to optimize their operations and make intelligent decisions. </a:t>
          </a:r>
          <a:endParaRPr lang="en-US" sz="2000" kern="1200"/>
        </a:p>
      </dsp:txBody>
      <dsp:txXfrm>
        <a:off x="0" y="675"/>
        <a:ext cx="6900512" cy="1106957"/>
      </dsp:txXfrm>
    </dsp:sp>
    <dsp:sp modelId="{80B929BD-0DF0-4F2E-A434-BC5DA1C0CD41}">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431868-6AC1-453C-A159-EC5EC54666B5}">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Machine Learning helps in creating models that can process and analyze large amounts of complex data to deliver accurate results.</a:t>
          </a:r>
          <a:endParaRPr lang="en-US" sz="2000" kern="1200"/>
        </a:p>
      </dsp:txBody>
      <dsp:txXfrm>
        <a:off x="0" y="1107633"/>
        <a:ext cx="6900512" cy="1106957"/>
      </dsp:txXfrm>
    </dsp:sp>
    <dsp:sp modelId="{44E8AF56-0BE8-41F1-82D2-EE2416228AA9}">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E6327-9667-43E7-ADAE-462CC7B18BC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 can train machine learning algorithms by providing them the huge amount of data and let them explore the data, construct the models, and predict the required output automatically. </a:t>
          </a:r>
        </a:p>
      </dsp:txBody>
      <dsp:txXfrm>
        <a:off x="0" y="2214591"/>
        <a:ext cx="6900512" cy="1106957"/>
      </dsp:txXfrm>
    </dsp:sp>
    <dsp:sp modelId="{0CBC44E5-D545-49FA-B54E-466E551DFE63}">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3DA74-0A4D-4B2C-8D00-A4856A6B66FC}">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performance of the machine learning algorithm depends on the amount of data, and it can be determined by the cost function. </a:t>
          </a:r>
        </a:p>
      </dsp:txBody>
      <dsp:txXfrm>
        <a:off x="0" y="3321549"/>
        <a:ext cx="6900512" cy="1106957"/>
      </dsp:txXfrm>
    </dsp:sp>
    <dsp:sp modelId="{7ADF7ED7-D79A-4108-8A40-162579119947}">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5784E-370F-499E-A0D2-41A676C114E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With the help of machine learning, we can save both time and money</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B441-AE33-4048-8D9F-D62CA6772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AD5C58-B38D-4E74-B6C6-CCF53567D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EC8256-15E0-455C-B992-04A9435D9155}"/>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9C420756-17CE-4B8A-B30D-E4623A807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85D0E-2999-45EB-A632-8BD820EEB3BD}"/>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38793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96B0-38F1-4756-B08C-BAE2E4679D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6452F-F697-4CC5-8C95-8B6724EF3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A7A05A-638A-46EB-ACCF-D0E04DB39F9B}"/>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D3948B50-E396-44E3-91C2-6D3EA5653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52ACE-95FE-4666-99A1-D7B5164C6E83}"/>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360379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E0469-E2F7-43C5-8A1B-E793F28C87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2C9AA-BF64-4C31-8413-9E80898BC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9EFD48-0648-47B4-9A44-07F1C32A820E}"/>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B1334AF0-85BD-44DD-A109-5304B69D1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894C2-8E93-4C59-982B-27C58C191D7D}"/>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24836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F7B8-1193-473C-94A1-48DCD140E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D83F5-DF39-4A62-BE0D-F10F27D1C0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08783-D03D-4BF6-A351-F6AD2B4E6A56}"/>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47761328-8AEF-42AC-824C-4BBE2F4DD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FBA79-1EB5-4965-8607-BE7FC867573E}"/>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376341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1BA8-ED6D-4CBE-8E2A-7C3E8A33B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065290-7B64-45D9-85FE-41E1EB404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06FDBA-00ED-4988-8FF5-7D71CD886C5C}"/>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FACFE41F-D977-4AA8-BC99-795BC7576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3FBCB-0000-43D0-990A-8CD047CCB0C6}"/>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289126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D09-C0A6-4D50-88BC-24442C1E2E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6537BB-B2F5-4E34-9D72-A4044820B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7BF560-E016-4D06-8372-9154CB569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F873A1-B4B5-47F7-94B7-BEE7DDE7C479}"/>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6" name="Footer Placeholder 5">
            <a:extLst>
              <a:ext uri="{FF2B5EF4-FFF2-40B4-BE49-F238E27FC236}">
                <a16:creationId xmlns:a16="http://schemas.microsoft.com/office/drawing/2014/main" id="{24ECD1F0-74BF-46A7-8A6C-B06A19328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ADAC3-2538-4AC0-95E8-C8D1DA62DC9B}"/>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264261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70CC-B4F7-4987-A991-F830A1E6D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E830F-6A0F-4F11-97D6-8208C02C1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393A8-3760-4FC0-9C78-484C1DFF8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2AD2E-35EA-4E5A-88FC-5B5A37AE4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38083-F2C4-4AEC-982A-37DE3EDEC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BADC1C-A2D9-41E4-8BBB-4F5C7E71FF40}"/>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8" name="Footer Placeholder 7">
            <a:extLst>
              <a:ext uri="{FF2B5EF4-FFF2-40B4-BE49-F238E27FC236}">
                <a16:creationId xmlns:a16="http://schemas.microsoft.com/office/drawing/2014/main" id="{DB0C278B-1EF2-4C0C-80A5-8DF4046B48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ABAB19-F883-43A1-B06B-E1F98A271B10}"/>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351678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E625-97F3-474F-9006-C524B9980E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C65723-8196-42D2-B0A6-FD29BB0A4F4A}"/>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4" name="Footer Placeholder 3">
            <a:extLst>
              <a:ext uri="{FF2B5EF4-FFF2-40B4-BE49-F238E27FC236}">
                <a16:creationId xmlns:a16="http://schemas.microsoft.com/office/drawing/2014/main" id="{441D412A-9D7D-4197-A317-99D8098D0D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93968B-9AE1-460B-BDE0-3632AF7C43F3}"/>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40259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B1614-C53B-4530-9899-867A6F23440C}"/>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3" name="Footer Placeholder 2">
            <a:extLst>
              <a:ext uri="{FF2B5EF4-FFF2-40B4-BE49-F238E27FC236}">
                <a16:creationId xmlns:a16="http://schemas.microsoft.com/office/drawing/2014/main" id="{6E63D4C5-2A8E-4DC9-B437-A92AA27B2A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A84190-C610-4817-B2B1-F7CD8F5429C2}"/>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84173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93D1-067E-47A0-B3D1-6B1E4C3B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7E5D31-863C-4438-A0B3-ADCD189BC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823A46-2D96-4127-B073-16352E808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9FE4B-1C7A-4C01-A498-C1400BA16C4B}"/>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6" name="Footer Placeholder 5">
            <a:extLst>
              <a:ext uri="{FF2B5EF4-FFF2-40B4-BE49-F238E27FC236}">
                <a16:creationId xmlns:a16="http://schemas.microsoft.com/office/drawing/2014/main" id="{14C5B6F9-B9D0-4D74-BE04-3B0948E47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5BF41-9316-40BE-8BA1-D49053817462}"/>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99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A9C4-6982-43EA-9F95-8340D2344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86527-5DCA-4447-ADA1-40EFCF54E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E14A6A-F3BD-4465-8A6D-56BB8229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CED31-FFAA-46E3-91C0-C224695B5C01}"/>
              </a:ext>
            </a:extLst>
          </p:cNvPr>
          <p:cNvSpPr>
            <a:spLocks noGrp="1"/>
          </p:cNvSpPr>
          <p:nvPr>
            <p:ph type="dt" sz="half" idx="10"/>
          </p:nvPr>
        </p:nvSpPr>
        <p:spPr/>
        <p:txBody>
          <a:bodyPr/>
          <a:lstStyle/>
          <a:p>
            <a:fld id="{353FEDD5-2438-4AED-9F9E-9387DAA552D4}" type="datetimeFigureOut">
              <a:rPr lang="en-IN" smtClean="0"/>
              <a:t>17-07-2021</a:t>
            </a:fld>
            <a:endParaRPr lang="en-IN"/>
          </a:p>
        </p:txBody>
      </p:sp>
      <p:sp>
        <p:nvSpPr>
          <p:cNvPr id="6" name="Footer Placeholder 5">
            <a:extLst>
              <a:ext uri="{FF2B5EF4-FFF2-40B4-BE49-F238E27FC236}">
                <a16:creationId xmlns:a16="http://schemas.microsoft.com/office/drawing/2014/main" id="{E96544B2-E46D-4AB9-9997-19C63480F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A8832-E5F8-4A09-8289-C37896F15AE9}"/>
              </a:ext>
            </a:extLst>
          </p:cNvPr>
          <p:cNvSpPr>
            <a:spLocks noGrp="1"/>
          </p:cNvSpPr>
          <p:nvPr>
            <p:ph type="sldNum" sz="quarter" idx="12"/>
          </p:nvPr>
        </p:nvSpPr>
        <p:spPr/>
        <p:txBody>
          <a:bodyPr/>
          <a:lstStyle/>
          <a:p>
            <a:fld id="{83F3C3B0-B505-412E-BB16-1C23C4C20B2A}" type="slidenum">
              <a:rPr lang="en-IN" smtClean="0"/>
              <a:t>‹#›</a:t>
            </a:fld>
            <a:endParaRPr lang="en-IN"/>
          </a:p>
        </p:txBody>
      </p:sp>
    </p:spTree>
    <p:extLst>
      <p:ext uri="{BB962C8B-B14F-4D97-AF65-F5344CB8AC3E}">
        <p14:creationId xmlns:p14="http://schemas.microsoft.com/office/powerpoint/2010/main" val="3221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E0F6C-ADF5-4035-AC3E-3B670D8BE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998130-C192-4151-842E-4F655E476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544E4-F542-4E48-A884-F87128701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FEDD5-2438-4AED-9F9E-9387DAA552D4}" type="datetimeFigureOut">
              <a:rPr lang="en-IN" smtClean="0"/>
              <a:t>17-07-2021</a:t>
            </a:fld>
            <a:endParaRPr lang="en-IN"/>
          </a:p>
        </p:txBody>
      </p:sp>
      <p:sp>
        <p:nvSpPr>
          <p:cNvPr id="5" name="Footer Placeholder 4">
            <a:extLst>
              <a:ext uri="{FF2B5EF4-FFF2-40B4-BE49-F238E27FC236}">
                <a16:creationId xmlns:a16="http://schemas.microsoft.com/office/drawing/2014/main" id="{5209B206-5EB7-4738-A1F0-45480DEDF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0C92B9-E02C-44E4-9AD2-DCB37D447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3C3B0-B505-412E-BB16-1C23C4C20B2A}" type="slidenum">
              <a:rPr lang="en-IN" smtClean="0"/>
              <a:t>‹#›</a:t>
            </a:fld>
            <a:endParaRPr lang="en-IN"/>
          </a:p>
        </p:txBody>
      </p:sp>
    </p:spTree>
    <p:extLst>
      <p:ext uri="{BB962C8B-B14F-4D97-AF65-F5344CB8AC3E}">
        <p14:creationId xmlns:p14="http://schemas.microsoft.com/office/powerpoint/2010/main" val="162121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ualisation of big data through circular coloured dots">
            <a:extLst>
              <a:ext uri="{FF2B5EF4-FFF2-40B4-BE49-F238E27FC236}">
                <a16:creationId xmlns:a16="http://schemas.microsoft.com/office/drawing/2014/main" id="{8B2A69C9-9D0A-4891-9652-342485F8A1CF}"/>
              </a:ext>
            </a:extLst>
          </p:cNvPr>
          <p:cNvPicPr>
            <a:picLocks noChangeAspect="1"/>
          </p:cNvPicPr>
          <p:nvPr/>
        </p:nvPicPr>
        <p:blipFill rotWithShape="1">
          <a:blip r:embed="rId2">
            <a:alphaModFix amt="50000"/>
          </a:blip>
          <a:srcRect t="24194" r="-2" b="13298"/>
          <a:stretch/>
        </p:blipFill>
        <p:spPr>
          <a:xfrm>
            <a:off x="20" y="1"/>
            <a:ext cx="12191980" cy="6857999"/>
          </a:xfrm>
          <a:prstGeom prst="rect">
            <a:avLst/>
          </a:prstGeom>
        </p:spPr>
      </p:pic>
      <p:sp>
        <p:nvSpPr>
          <p:cNvPr id="2" name="Title 1">
            <a:extLst>
              <a:ext uri="{FF2B5EF4-FFF2-40B4-BE49-F238E27FC236}">
                <a16:creationId xmlns:a16="http://schemas.microsoft.com/office/drawing/2014/main" id="{AC3760FC-0667-449B-97C4-E48A2B95D30F}"/>
              </a:ext>
            </a:extLst>
          </p:cNvPr>
          <p:cNvSpPr>
            <a:spLocks noGrp="1"/>
          </p:cNvSpPr>
          <p:nvPr>
            <p:ph type="ctrTitle"/>
          </p:nvPr>
        </p:nvSpPr>
        <p:spPr>
          <a:xfrm>
            <a:off x="1524000" y="1122362"/>
            <a:ext cx="9144000" cy="2900518"/>
          </a:xfrm>
        </p:spPr>
        <p:txBody>
          <a:bodyPr>
            <a:normAutofit/>
          </a:bodyPr>
          <a:lstStyle/>
          <a:p>
            <a:r>
              <a:rPr lang="en-IN">
                <a:solidFill>
                  <a:srgbClr val="FFFFFF"/>
                </a:solidFill>
              </a:rPr>
              <a:t>Machine Learning</a:t>
            </a:r>
          </a:p>
        </p:txBody>
      </p:sp>
      <p:sp>
        <p:nvSpPr>
          <p:cNvPr id="3" name="Subtitle 2">
            <a:extLst>
              <a:ext uri="{FF2B5EF4-FFF2-40B4-BE49-F238E27FC236}">
                <a16:creationId xmlns:a16="http://schemas.microsoft.com/office/drawing/2014/main" id="{9B65B078-387E-4F77-A38D-72E1A5BF6183}"/>
              </a:ext>
            </a:extLst>
          </p:cNvPr>
          <p:cNvSpPr>
            <a:spLocks noGrp="1"/>
          </p:cNvSpPr>
          <p:nvPr>
            <p:ph type="subTitle" idx="1"/>
          </p:nvPr>
        </p:nvSpPr>
        <p:spPr>
          <a:xfrm>
            <a:off x="1524000" y="4159404"/>
            <a:ext cx="9144000" cy="109839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026561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C8FF9-FD4E-4B1A-8BCF-CEF32E46EBD9}"/>
              </a:ext>
            </a:extLst>
          </p:cNvPr>
          <p:cNvSpPr>
            <a:spLocks noGrp="1"/>
          </p:cNvSpPr>
          <p:nvPr>
            <p:ph type="title"/>
          </p:nvPr>
        </p:nvSpPr>
        <p:spPr>
          <a:xfrm>
            <a:off x="635000" y="640823"/>
            <a:ext cx="3418659" cy="5583148"/>
          </a:xfrm>
        </p:spPr>
        <p:txBody>
          <a:bodyPr anchor="ctr">
            <a:normAutofit/>
          </a:bodyPr>
          <a:lstStyle/>
          <a:p>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6143BA-8E6B-4F99-B40B-8DAE5FD1BE09}"/>
              </a:ext>
            </a:extLst>
          </p:cNvPr>
          <p:cNvGraphicFramePr>
            <a:graphicFrameLocks noGrp="1"/>
          </p:cNvGraphicFramePr>
          <p:nvPr>
            <p:ph idx="1"/>
            <p:extLst>
              <p:ext uri="{D42A27DB-BD31-4B8C-83A1-F6EECF244321}">
                <p14:modId xmlns:p14="http://schemas.microsoft.com/office/powerpoint/2010/main" val="27398553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86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58915-290A-4590-96F6-85BB351CA31B}"/>
              </a:ext>
            </a:extLst>
          </p:cNvPr>
          <p:cNvSpPr>
            <a:spLocks noGrp="1"/>
          </p:cNvSpPr>
          <p:nvPr>
            <p:ph type="title"/>
          </p:nvPr>
        </p:nvSpPr>
        <p:spPr>
          <a:xfrm>
            <a:off x="5297762" y="329184"/>
            <a:ext cx="6251110" cy="1783080"/>
          </a:xfrm>
        </p:spPr>
        <p:txBody>
          <a:bodyPr anchor="b">
            <a:normAutofit/>
          </a:bodyPr>
          <a:lstStyle/>
          <a:p>
            <a:r>
              <a:rPr lang="en-US" sz="4200" b="1" i="0">
                <a:effectLst/>
                <a:latin typeface="Poppins"/>
              </a:rPr>
              <a:t>How is it different from traditional programming?</a:t>
            </a:r>
            <a:endParaRPr lang="en-IN" sz="4200"/>
          </a:p>
        </p:txBody>
      </p:sp>
      <p:pic>
        <p:nvPicPr>
          <p:cNvPr id="7" name="Picture 4" descr="CPU with binary numbers and blueprint">
            <a:extLst>
              <a:ext uri="{FF2B5EF4-FFF2-40B4-BE49-F238E27FC236}">
                <a16:creationId xmlns:a16="http://schemas.microsoft.com/office/drawing/2014/main" id="{052A6C32-2319-4025-A104-A2CAB798FD2B}"/>
              </a:ext>
            </a:extLst>
          </p:cNvPr>
          <p:cNvPicPr>
            <a:picLocks noChangeAspect="1"/>
          </p:cNvPicPr>
          <p:nvPr/>
        </p:nvPicPr>
        <p:blipFill rotWithShape="1">
          <a:blip r:embed="rId2"/>
          <a:srcRect l="33863" r="27937"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ADDDB8-BFAF-4AC1-98F4-AB7B8FC9305D}"/>
              </a:ext>
            </a:extLst>
          </p:cNvPr>
          <p:cNvSpPr>
            <a:spLocks noGrp="1"/>
          </p:cNvSpPr>
          <p:nvPr>
            <p:ph idx="1"/>
          </p:nvPr>
        </p:nvSpPr>
        <p:spPr>
          <a:xfrm>
            <a:off x="5297762" y="2706624"/>
            <a:ext cx="6251110" cy="3483864"/>
          </a:xfrm>
        </p:spPr>
        <p:txBody>
          <a:bodyPr>
            <a:normAutofit/>
          </a:bodyPr>
          <a:lstStyle/>
          <a:p>
            <a:r>
              <a:rPr lang="en-US" sz="2200" b="0" i="0">
                <a:effectLst/>
                <a:latin typeface="Poppins"/>
              </a:rPr>
              <a:t>Are you wondering how is Machine Learning different from traditional programming? </a:t>
            </a:r>
          </a:p>
          <a:p>
            <a:r>
              <a:rPr lang="en-US" sz="2200" b="0" i="0">
                <a:effectLst/>
                <a:latin typeface="Poppins"/>
              </a:rPr>
              <a:t>Well, in traditional programming, we would feed the input data and a well written and tested program into a machine to generate output. </a:t>
            </a:r>
          </a:p>
          <a:p>
            <a:r>
              <a:rPr lang="en-US" sz="2200" b="0" i="0">
                <a:effectLst/>
                <a:latin typeface="Poppins"/>
              </a:rPr>
              <a:t>When it comes to machine learning, input data along with the output associated with the data is fed into the machine during the learning phase, and it works out a program for itself.</a:t>
            </a:r>
            <a:endParaRPr lang="en-IN" sz="2200"/>
          </a:p>
        </p:txBody>
      </p:sp>
    </p:spTree>
    <p:extLst>
      <p:ext uri="{BB962C8B-B14F-4D97-AF65-F5344CB8AC3E}">
        <p14:creationId xmlns:p14="http://schemas.microsoft.com/office/powerpoint/2010/main" val="180847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34A75-EA0A-4FE7-8C3C-E3AD67619D35}"/>
              </a:ext>
            </a:extLst>
          </p:cNvPr>
          <p:cNvSpPr>
            <a:spLocks noGrp="1"/>
          </p:cNvSpPr>
          <p:nvPr>
            <p:ph type="title"/>
          </p:nvPr>
        </p:nvSpPr>
        <p:spPr>
          <a:xfrm>
            <a:off x="841248" y="256032"/>
            <a:ext cx="10506456" cy="1014984"/>
          </a:xfrm>
        </p:spPr>
        <p:txBody>
          <a:bodyPr anchor="b">
            <a:normAutofit/>
          </a:bodyPr>
          <a:lstStyle/>
          <a:p>
            <a:r>
              <a:rPr lang="en-IN" dirty="0"/>
              <a:t>What is Machine Learning?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8D274D1-73F6-4962-8F2E-9729D350D73B}"/>
              </a:ext>
            </a:extLst>
          </p:cNvPr>
          <p:cNvGraphicFramePr>
            <a:graphicFrameLocks noGrp="1"/>
          </p:cNvGraphicFramePr>
          <p:nvPr>
            <p:ph idx="1"/>
            <p:extLst>
              <p:ext uri="{D42A27DB-BD31-4B8C-83A1-F6EECF244321}">
                <p14:modId xmlns:p14="http://schemas.microsoft.com/office/powerpoint/2010/main" val="175116252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64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9B39C2-C706-40E5-ADEB-D36D738BD796}"/>
              </a:ext>
            </a:extLst>
          </p:cNvPr>
          <p:cNvSpPr>
            <a:spLocks noGrp="1"/>
          </p:cNvSpPr>
          <p:nvPr>
            <p:ph type="title"/>
          </p:nvPr>
        </p:nvSpPr>
        <p:spPr>
          <a:xfrm>
            <a:off x="958506" y="800392"/>
            <a:ext cx="10264697" cy="1212102"/>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4ED8F74E-22DD-4461-9219-E72ED349CD57}"/>
              </a:ext>
            </a:extLst>
          </p:cNvPr>
          <p:cNvSpPr>
            <a:spLocks noGrp="1"/>
          </p:cNvSpPr>
          <p:nvPr>
            <p:ph idx="1"/>
          </p:nvPr>
        </p:nvSpPr>
        <p:spPr>
          <a:xfrm>
            <a:off x="1367624" y="2490436"/>
            <a:ext cx="9708995" cy="3567173"/>
          </a:xfrm>
        </p:spPr>
        <p:txBody>
          <a:bodyPr anchor="ctr">
            <a:normAutofit/>
          </a:bodyPr>
          <a:lstStyle/>
          <a:p>
            <a:r>
              <a:rPr lang="en-US" sz="2200" b="0" i="0">
                <a:effectLst/>
                <a:latin typeface="Poppins"/>
              </a:rPr>
              <a:t>One approach is to hardcode everything, make some rules and use them to identify the fruits. </a:t>
            </a:r>
          </a:p>
          <a:p>
            <a:r>
              <a:rPr lang="en-US" sz="2200" b="0" i="0">
                <a:effectLst/>
                <a:latin typeface="Poppins"/>
              </a:rPr>
              <a:t>This may seem the only way and work but one can never make perfect rules that apply on all cases. </a:t>
            </a:r>
          </a:p>
          <a:p>
            <a:r>
              <a:rPr lang="en-US" sz="2200" b="0" i="0">
                <a:effectLst/>
                <a:latin typeface="Poppins"/>
              </a:rPr>
              <a:t>This problem can be easily solved using machine learning without any rules which makes it more robust and practical</a:t>
            </a:r>
          </a:p>
          <a:p>
            <a:r>
              <a:rPr lang="en-US" sz="2200" b="0" i="0">
                <a:effectLst/>
                <a:latin typeface="Poppins"/>
              </a:rPr>
              <a:t>Thus, we can say that Machine Learning is the study of making machines more human-like in their behaviour and decision making by giving them the ability to learn with minimum human intervention, i.e., no explicit programming.</a:t>
            </a:r>
            <a:endParaRPr lang="en-IN" sz="2200"/>
          </a:p>
        </p:txBody>
      </p:sp>
    </p:spTree>
    <p:extLst>
      <p:ext uri="{BB962C8B-B14F-4D97-AF65-F5344CB8AC3E}">
        <p14:creationId xmlns:p14="http://schemas.microsoft.com/office/powerpoint/2010/main" val="237853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E7D247-2F0D-4782-9865-11EE473420B5}"/>
              </a:ext>
            </a:extLst>
          </p:cNvPr>
          <p:cNvSpPr>
            <a:spLocks noGrp="1"/>
          </p:cNvSpPr>
          <p:nvPr>
            <p:ph type="title"/>
          </p:nvPr>
        </p:nvSpPr>
        <p:spPr>
          <a:xfrm>
            <a:off x="958506" y="800392"/>
            <a:ext cx="10264697" cy="1212102"/>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358102F5-064E-4744-AA83-66B7EAFED604}"/>
              </a:ext>
            </a:extLst>
          </p:cNvPr>
          <p:cNvSpPr>
            <a:spLocks noGrp="1"/>
          </p:cNvSpPr>
          <p:nvPr>
            <p:ph idx="1"/>
          </p:nvPr>
        </p:nvSpPr>
        <p:spPr>
          <a:xfrm>
            <a:off x="1367624" y="2490436"/>
            <a:ext cx="9708995" cy="3567173"/>
          </a:xfrm>
        </p:spPr>
        <p:txBody>
          <a:bodyPr anchor="ctr">
            <a:normAutofit/>
          </a:bodyPr>
          <a:lstStyle/>
          <a:p>
            <a:r>
              <a:rPr lang="en-US" sz="2400">
                <a:latin typeface="Poppins"/>
              </a:rPr>
              <a:t>H</a:t>
            </a:r>
            <a:r>
              <a:rPr lang="en-US" sz="2400" b="0" i="0">
                <a:effectLst/>
                <a:latin typeface="Poppins"/>
              </a:rPr>
              <a:t>ow can a program attain any experience and from where does it learn? </a:t>
            </a:r>
          </a:p>
          <a:p>
            <a:r>
              <a:rPr lang="en-US" sz="2400" b="0" i="0">
                <a:effectLst/>
                <a:latin typeface="Poppins"/>
              </a:rPr>
              <a:t>The answer is data. </a:t>
            </a:r>
          </a:p>
          <a:p>
            <a:r>
              <a:rPr lang="en-US" sz="2400" b="0" i="0">
                <a:effectLst/>
                <a:latin typeface="Poppins"/>
              </a:rPr>
              <a:t>Data is also called the fuel for Machine Learning and we can safely say that there is no machine learning without data.</a:t>
            </a:r>
          </a:p>
          <a:p>
            <a:r>
              <a:rPr lang="en-US" sz="2400" b="0" i="0">
                <a:effectLst/>
                <a:latin typeface="Poppins"/>
              </a:rPr>
              <a:t>Machine Learning needs a huge computational power, a lot of data and devices which are capable of storing such vast data. We have only recently reached a point where we now have all these requirements and can practice Machine Learning</a:t>
            </a:r>
            <a:endParaRPr lang="en-IN" sz="2400"/>
          </a:p>
        </p:txBody>
      </p:sp>
    </p:spTree>
    <p:extLst>
      <p:ext uri="{BB962C8B-B14F-4D97-AF65-F5344CB8AC3E}">
        <p14:creationId xmlns:p14="http://schemas.microsoft.com/office/powerpoint/2010/main" val="88767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F567712-5608-417B-8351-F146C5F66DF6}"/>
              </a:ext>
            </a:extLst>
          </p:cNvPr>
          <p:cNvSpPr>
            <a:spLocks noGrp="1"/>
          </p:cNvSpPr>
          <p:nvPr>
            <p:ph type="title"/>
          </p:nvPr>
        </p:nvSpPr>
        <p:spPr>
          <a:xfrm>
            <a:off x="958506" y="800392"/>
            <a:ext cx="10264697" cy="1212102"/>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C30B0987-63EF-48C4-A199-4883CA005617}"/>
              </a:ext>
            </a:extLst>
          </p:cNvPr>
          <p:cNvSpPr>
            <a:spLocks noGrp="1"/>
          </p:cNvSpPr>
          <p:nvPr>
            <p:ph idx="1"/>
          </p:nvPr>
        </p:nvSpPr>
        <p:spPr>
          <a:xfrm>
            <a:off x="1367624" y="2490436"/>
            <a:ext cx="9708995" cy="3567173"/>
          </a:xfrm>
        </p:spPr>
        <p:txBody>
          <a:bodyPr anchor="ctr">
            <a:normAutofit/>
          </a:bodyPr>
          <a:lstStyle/>
          <a:p>
            <a:r>
              <a:rPr lang="en-US" sz="2400" b="0" i="0">
                <a:effectLst/>
                <a:latin typeface="inter-regular"/>
              </a:rPr>
              <a:t>With the help of sample historical data, which is known as </a:t>
            </a:r>
            <a:r>
              <a:rPr lang="en-US" sz="2400" b="1" i="0">
                <a:effectLst/>
                <a:latin typeface="inter-bold"/>
              </a:rPr>
              <a:t>training data</a:t>
            </a:r>
            <a:r>
              <a:rPr lang="en-US" sz="2400" b="0" i="0">
                <a:effectLst/>
                <a:latin typeface="inter-regular"/>
              </a:rPr>
              <a:t>, machine learning algorithms build a </a:t>
            </a:r>
            <a:r>
              <a:rPr lang="en-US" sz="2400" b="1" i="0">
                <a:effectLst/>
                <a:latin typeface="inter-bold"/>
              </a:rPr>
              <a:t>mathematical model</a:t>
            </a:r>
            <a:r>
              <a:rPr lang="en-US" sz="2400" b="0" i="0">
                <a:effectLst/>
                <a:latin typeface="inter-regular"/>
              </a:rPr>
              <a:t> that helps in making predictions or decisions without being explicitly programmed. </a:t>
            </a:r>
          </a:p>
          <a:p>
            <a:r>
              <a:rPr lang="en-US" sz="2400" b="0" i="0">
                <a:effectLst/>
                <a:latin typeface="inter-regular"/>
              </a:rPr>
              <a:t>Machine learning brings computer science and statistics together for creating predictive models. </a:t>
            </a:r>
          </a:p>
          <a:p>
            <a:r>
              <a:rPr lang="en-US" sz="2400" b="0" i="0">
                <a:effectLst/>
                <a:latin typeface="inter-regular"/>
              </a:rPr>
              <a:t>Machine learning constructs or uses the algorithms that learn from historical data. </a:t>
            </a:r>
          </a:p>
          <a:p>
            <a:r>
              <a:rPr lang="en-US" sz="2400" b="0" i="0">
                <a:effectLst/>
                <a:latin typeface="inter-regular"/>
              </a:rPr>
              <a:t>The more we will provide the information, the higher will be the performance.</a:t>
            </a:r>
            <a:endParaRPr lang="en-IN" sz="2400"/>
          </a:p>
        </p:txBody>
      </p:sp>
    </p:spTree>
    <p:extLst>
      <p:ext uri="{BB962C8B-B14F-4D97-AF65-F5344CB8AC3E}">
        <p14:creationId xmlns:p14="http://schemas.microsoft.com/office/powerpoint/2010/main" val="118164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B9FD7E-480B-46D1-9017-47DF182FD18D}"/>
              </a:ext>
            </a:extLst>
          </p:cNvPr>
          <p:cNvSpPr>
            <a:spLocks noGrp="1"/>
          </p:cNvSpPr>
          <p:nvPr>
            <p:ph type="title"/>
          </p:nvPr>
        </p:nvSpPr>
        <p:spPr>
          <a:xfrm>
            <a:off x="934872" y="982272"/>
            <a:ext cx="3388419" cy="4560970"/>
          </a:xfrm>
        </p:spPr>
        <p:txBody>
          <a:bodyPr>
            <a:normAutofit/>
          </a:bodyPr>
          <a:lstStyle/>
          <a:p>
            <a:endParaRPr lang="en-IN"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3C119FA-97FC-46CB-B9CA-3003621DCFB7}"/>
              </a:ext>
            </a:extLst>
          </p:cNvPr>
          <p:cNvSpPr>
            <a:spLocks noGrp="1"/>
          </p:cNvSpPr>
          <p:nvPr>
            <p:ph idx="1"/>
          </p:nvPr>
        </p:nvSpPr>
        <p:spPr>
          <a:xfrm>
            <a:off x="5221862" y="1719618"/>
            <a:ext cx="5948831" cy="4334629"/>
          </a:xfrm>
        </p:spPr>
        <p:txBody>
          <a:bodyPr anchor="ctr">
            <a:normAutofit/>
          </a:bodyPr>
          <a:lstStyle/>
          <a:p>
            <a:r>
              <a:rPr lang="en-US" sz="2400" b="1" i="0">
                <a:solidFill>
                  <a:srgbClr val="FEFFFF"/>
                </a:solidFill>
                <a:effectLst/>
                <a:latin typeface="inter-bold"/>
              </a:rPr>
              <a:t>A machine has the ability to learn if it can improve its performance by gaining more data.</a:t>
            </a:r>
            <a:endParaRPr lang="en-IN" sz="2400">
              <a:solidFill>
                <a:srgbClr val="FEFFFF"/>
              </a:solidFill>
            </a:endParaRPr>
          </a:p>
        </p:txBody>
      </p:sp>
    </p:spTree>
    <p:extLst>
      <p:ext uri="{BB962C8B-B14F-4D97-AF65-F5344CB8AC3E}">
        <p14:creationId xmlns:p14="http://schemas.microsoft.com/office/powerpoint/2010/main" val="381918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7276-EAEB-493D-A669-7D0E761C959E}"/>
              </a:ext>
            </a:extLst>
          </p:cNvPr>
          <p:cNvSpPr>
            <a:spLocks noGrp="1"/>
          </p:cNvSpPr>
          <p:nvPr>
            <p:ph type="title"/>
          </p:nvPr>
        </p:nvSpPr>
        <p:spPr>
          <a:xfrm>
            <a:off x="4965430" y="629268"/>
            <a:ext cx="6586491" cy="1286160"/>
          </a:xfrm>
        </p:spPr>
        <p:txBody>
          <a:bodyPr anchor="b">
            <a:normAutofit/>
          </a:bodyPr>
          <a:lstStyle/>
          <a:p>
            <a:r>
              <a:rPr lang="en-IN" sz="4100"/>
              <a:t>How Machine Learning Works?</a:t>
            </a:r>
          </a:p>
        </p:txBody>
      </p:sp>
      <p:sp>
        <p:nvSpPr>
          <p:cNvPr id="3" name="Content Placeholder 2">
            <a:extLst>
              <a:ext uri="{FF2B5EF4-FFF2-40B4-BE49-F238E27FC236}">
                <a16:creationId xmlns:a16="http://schemas.microsoft.com/office/drawing/2014/main" id="{7A07009C-0A27-4337-BC29-433230403433}"/>
              </a:ext>
            </a:extLst>
          </p:cNvPr>
          <p:cNvSpPr>
            <a:spLocks noGrp="1"/>
          </p:cNvSpPr>
          <p:nvPr>
            <p:ph idx="1"/>
          </p:nvPr>
        </p:nvSpPr>
        <p:spPr>
          <a:xfrm>
            <a:off x="4965431" y="2438400"/>
            <a:ext cx="6586489" cy="3785419"/>
          </a:xfrm>
        </p:spPr>
        <p:txBody>
          <a:bodyPr>
            <a:normAutofit/>
          </a:bodyPr>
          <a:lstStyle/>
          <a:p>
            <a:r>
              <a:rPr lang="en-US" sz="1700" b="0" i="0">
                <a:effectLst/>
                <a:latin typeface="inter-regular"/>
              </a:rPr>
              <a:t>A Machine Learning system </a:t>
            </a:r>
            <a:r>
              <a:rPr lang="en-US" sz="1700" b="1" i="0">
                <a:effectLst/>
                <a:latin typeface="inter-bold"/>
              </a:rPr>
              <a:t>learns from historical data, builds the prediction models, and whenever it receives new data, predicts the output for it</a:t>
            </a:r>
            <a:r>
              <a:rPr lang="en-US" sz="1700" b="0" i="0">
                <a:effectLst/>
                <a:latin typeface="inter-regular"/>
              </a:rPr>
              <a:t>. </a:t>
            </a:r>
          </a:p>
          <a:p>
            <a:r>
              <a:rPr lang="en-US" sz="1700" b="0" i="0">
                <a:effectLst/>
                <a:latin typeface="inter-regular"/>
              </a:rPr>
              <a:t>The accuracy of predicted output depends upon the amount of data, as the huge amount of data helps to build a better model which predicts the output more accurately.</a:t>
            </a:r>
          </a:p>
          <a:p>
            <a:r>
              <a:rPr lang="en-US" sz="1700" b="0" i="0">
                <a:effectLst/>
                <a:latin typeface="inter-regular"/>
              </a:rPr>
              <a:t>Suppose we have a complex problem, where we need to perform some predictions, so instead of writing a code for it, we just need to feed the data to generic algorithms, and with the help of these algorithms, machine builds the logic as per the data and predict the output. </a:t>
            </a:r>
          </a:p>
          <a:p>
            <a:r>
              <a:rPr lang="en-US" sz="1700" b="0" i="0">
                <a:effectLst/>
                <a:latin typeface="inter-regular"/>
              </a:rPr>
              <a:t>Machine learning has changed our way of thinking about the problem.</a:t>
            </a:r>
            <a:endParaRPr lang="en-IN" sz="1700"/>
          </a:p>
        </p:txBody>
      </p:sp>
      <p:pic>
        <p:nvPicPr>
          <p:cNvPr id="5" name="Picture 4" descr="Light bulb on yellow background with sketched light beams and cord">
            <a:extLst>
              <a:ext uri="{FF2B5EF4-FFF2-40B4-BE49-F238E27FC236}">
                <a16:creationId xmlns:a16="http://schemas.microsoft.com/office/drawing/2014/main" id="{5FB952DE-4CBE-43C4-A05F-E320B7C32C54}"/>
              </a:ext>
            </a:extLst>
          </p:cNvPr>
          <p:cNvPicPr>
            <a:picLocks noChangeAspect="1"/>
          </p:cNvPicPr>
          <p:nvPr/>
        </p:nvPicPr>
        <p:blipFill rotWithShape="1">
          <a:blip r:embed="rId2"/>
          <a:srcRect l="50370" r="8045"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F0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4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08B3-994F-41B7-B724-5E68D75B00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A9EBB8-4F07-478C-866A-9CEBCB711EB0}"/>
              </a:ext>
            </a:extLst>
          </p:cNvPr>
          <p:cNvSpPr>
            <a:spLocks noGrp="1"/>
          </p:cNvSpPr>
          <p:nvPr>
            <p:ph idx="1"/>
          </p:nvPr>
        </p:nvSpPr>
        <p:spPr/>
        <p:txBody>
          <a:bodyPr/>
          <a:lstStyle/>
          <a:p>
            <a:r>
              <a:rPr lang="en-US" b="0" i="0" dirty="0">
                <a:solidFill>
                  <a:srgbClr val="333333"/>
                </a:solidFill>
                <a:effectLst/>
                <a:latin typeface="inter-regular"/>
              </a:rPr>
              <a:t>The below block diagram explains the working of Machine Learning algorithm:</a:t>
            </a:r>
          </a:p>
          <a:p>
            <a:endParaRPr lang="en-US" dirty="0">
              <a:solidFill>
                <a:srgbClr val="333333"/>
              </a:solidFill>
              <a:latin typeface="inter-regular"/>
            </a:endParaRPr>
          </a:p>
          <a:p>
            <a:pPr marL="0" indent="0">
              <a:buNone/>
            </a:pPr>
            <a:endParaRPr lang="en-IN" dirty="0"/>
          </a:p>
        </p:txBody>
      </p:sp>
      <p:graphicFrame>
        <p:nvGraphicFramePr>
          <p:cNvPr id="4" name="Diagram 3">
            <a:extLst>
              <a:ext uri="{FF2B5EF4-FFF2-40B4-BE49-F238E27FC236}">
                <a16:creationId xmlns:a16="http://schemas.microsoft.com/office/drawing/2014/main" id="{EC7EBC11-0728-4F55-B0F6-0B36D4E49162}"/>
              </a:ext>
            </a:extLst>
          </p:cNvPr>
          <p:cNvGraphicFramePr/>
          <p:nvPr>
            <p:extLst>
              <p:ext uri="{D42A27DB-BD31-4B8C-83A1-F6EECF244321}">
                <p14:modId xmlns:p14="http://schemas.microsoft.com/office/powerpoint/2010/main" val="2838165918"/>
              </p:ext>
            </p:extLst>
          </p:nvPr>
        </p:nvGraphicFramePr>
        <p:xfrm>
          <a:off x="958789" y="3767251"/>
          <a:ext cx="11150353" cy="2409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803E381-85A5-48EE-BA3E-8A342396CF42}"/>
              </a:ext>
            </a:extLst>
          </p:cNvPr>
          <p:cNvSpPr txBox="1"/>
          <p:nvPr/>
        </p:nvSpPr>
        <p:spPr>
          <a:xfrm>
            <a:off x="3045040" y="4341181"/>
            <a:ext cx="927049" cy="369332"/>
          </a:xfrm>
          <a:prstGeom prst="rect">
            <a:avLst/>
          </a:prstGeom>
          <a:noFill/>
        </p:spPr>
        <p:txBody>
          <a:bodyPr wrap="none" rtlCol="0">
            <a:spAutoFit/>
          </a:bodyPr>
          <a:lstStyle/>
          <a:p>
            <a:r>
              <a:rPr lang="en-IN" dirty="0"/>
              <a:t>Training</a:t>
            </a:r>
          </a:p>
        </p:txBody>
      </p:sp>
      <p:sp>
        <p:nvSpPr>
          <p:cNvPr id="6" name="TextBox 5">
            <a:extLst>
              <a:ext uri="{FF2B5EF4-FFF2-40B4-BE49-F238E27FC236}">
                <a16:creationId xmlns:a16="http://schemas.microsoft.com/office/drawing/2014/main" id="{19673806-E1DB-4A98-9008-578106DC6824}"/>
              </a:ext>
            </a:extLst>
          </p:cNvPr>
          <p:cNvSpPr txBox="1"/>
          <p:nvPr/>
        </p:nvSpPr>
        <p:spPr>
          <a:xfrm>
            <a:off x="4040819" y="5642280"/>
            <a:ext cx="1740541" cy="369332"/>
          </a:xfrm>
          <a:prstGeom prst="rect">
            <a:avLst/>
          </a:prstGeom>
          <a:noFill/>
        </p:spPr>
        <p:txBody>
          <a:bodyPr wrap="none" rtlCol="0">
            <a:spAutoFit/>
          </a:bodyPr>
          <a:lstStyle/>
          <a:p>
            <a:r>
              <a:rPr lang="en-IN" dirty="0"/>
              <a:t>Learn From Data</a:t>
            </a:r>
          </a:p>
        </p:txBody>
      </p:sp>
      <p:sp>
        <p:nvSpPr>
          <p:cNvPr id="7" name="TextBox 6">
            <a:extLst>
              <a:ext uri="{FF2B5EF4-FFF2-40B4-BE49-F238E27FC236}">
                <a16:creationId xmlns:a16="http://schemas.microsoft.com/office/drawing/2014/main" id="{23EA3D55-24FE-46CE-A423-9760365D6B66}"/>
              </a:ext>
            </a:extLst>
          </p:cNvPr>
          <p:cNvSpPr txBox="1"/>
          <p:nvPr/>
        </p:nvSpPr>
        <p:spPr>
          <a:xfrm>
            <a:off x="8996039" y="5457614"/>
            <a:ext cx="1101905" cy="369332"/>
          </a:xfrm>
          <a:prstGeom prst="rect">
            <a:avLst/>
          </a:prstGeom>
          <a:noFill/>
        </p:spPr>
        <p:txBody>
          <a:bodyPr wrap="none" rtlCol="0">
            <a:spAutoFit/>
          </a:bodyPr>
          <a:lstStyle/>
          <a:p>
            <a:r>
              <a:rPr lang="en-IN" dirty="0"/>
              <a:t>New Data</a:t>
            </a:r>
          </a:p>
        </p:txBody>
      </p:sp>
    </p:spTree>
    <p:extLst>
      <p:ext uri="{BB962C8B-B14F-4D97-AF65-F5344CB8AC3E}">
        <p14:creationId xmlns:p14="http://schemas.microsoft.com/office/powerpoint/2010/main" val="103909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C1DB0-297C-47DA-9EA5-5B43D8AF2EDA}"/>
              </a:ext>
            </a:extLst>
          </p:cNvPr>
          <p:cNvSpPr>
            <a:spLocks noGrp="1"/>
          </p:cNvSpPr>
          <p:nvPr>
            <p:ph type="title"/>
          </p:nvPr>
        </p:nvSpPr>
        <p:spPr>
          <a:xfrm>
            <a:off x="635000" y="640823"/>
            <a:ext cx="3418659" cy="5583148"/>
          </a:xfrm>
        </p:spPr>
        <p:txBody>
          <a:bodyPr anchor="ctr">
            <a:normAutofit/>
          </a:bodyPr>
          <a:lstStyle/>
          <a:p>
            <a:r>
              <a:rPr lang="en-IN" sz="5400"/>
              <a:t>Need For Machine Learning</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8B230C-4520-4531-83A7-7B055B828B1A}"/>
              </a:ext>
            </a:extLst>
          </p:cNvPr>
          <p:cNvGraphicFramePr>
            <a:graphicFrameLocks noGrp="1"/>
          </p:cNvGraphicFramePr>
          <p:nvPr>
            <p:ph idx="1"/>
            <p:extLst>
              <p:ext uri="{D42A27DB-BD31-4B8C-83A1-F6EECF244321}">
                <p14:modId xmlns:p14="http://schemas.microsoft.com/office/powerpoint/2010/main" val="29450650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85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807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inter-bold</vt:lpstr>
      <vt:lpstr>inter-regular</vt:lpstr>
      <vt:lpstr>Poppins</vt:lpstr>
      <vt:lpstr>Office Theme</vt:lpstr>
      <vt:lpstr>Machine Learning</vt:lpstr>
      <vt:lpstr>What is Machine Learning?</vt:lpstr>
      <vt:lpstr>PowerPoint Presentation</vt:lpstr>
      <vt:lpstr>PowerPoint Presentation</vt:lpstr>
      <vt:lpstr>PowerPoint Presentation</vt:lpstr>
      <vt:lpstr>PowerPoint Presentation</vt:lpstr>
      <vt:lpstr>How Machine Learning Works?</vt:lpstr>
      <vt:lpstr>PowerPoint Presentation</vt:lpstr>
      <vt:lpstr>Need For Machine Learning</vt:lpstr>
      <vt:lpstr>PowerPoint Presentation</vt:lpstr>
      <vt:lpstr>How is it different from traditional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Amit Gupta</dc:creator>
  <cp:lastModifiedBy>Amit Gupta</cp:lastModifiedBy>
  <cp:revision>13</cp:revision>
  <dcterms:created xsi:type="dcterms:W3CDTF">2021-07-17T07:10:43Z</dcterms:created>
  <dcterms:modified xsi:type="dcterms:W3CDTF">2021-07-17T07:32:25Z</dcterms:modified>
</cp:coreProperties>
</file>