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5" r:id="rId5"/>
    <p:sldId id="263" r:id="rId6"/>
    <p:sldId id="261" r:id="rId7"/>
    <p:sldId id="257" r:id="rId8"/>
    <p:sldId id="262" r:id="rId9"/>
    <p:sldId id="264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8E3F-D1C6-A50A-D369-1BEA8D1E5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1DA77-CE18-F204-9E83-13314FC3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ED6A9-913A-2832-ECCD-73CF4881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F69A-B261-4E8E-AE9D-B2F294CA50E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D37F-16A6-4748-4DA9-97997C18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28C7-BE5F-D85E-7F75-AD691D96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6FD1-14E0-45E8-BEB9-01F076829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34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C857-8E8D-8FF2-91BE-626AF8FD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BB2D8-EBDA-3517-49BA-D31F8770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AE22C-913D-CED3-18C3-F6CC323C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F69A-B261-4E8E-AE9D-B2F294CA50E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77D2-F6BF-D91F-0940-8E26D6D1A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7938-066A-1463-E9A4-09BBA6EE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6FD1-14E0-45E8-BEB9-01F076829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66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636EC-75FC-85E4-EFCD-BDA3CA5B4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4576F-589C-BD8E-41D0-528433DA8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4E92D-83F4-40F7-B5A0-A9790733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F69A-B261-4E8E-AE9D-B2F294CA50E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83E8D-9FC1-D946-9FC0-EB2845D0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D2F4-3B40-457B-388E-2384BEA1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6FD1-14E0-45E8-BEB9-01F076829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65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11B7-8A49-17E7-DE91-7826F5DF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0B73-4574-CD6F-534F-D9C52972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A804-92CF-8736-6900-02EF34CA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F69A-B261-4E8E-AE9D-B2F294CA50E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AFC3-F16B-8055-0083-4AB2978C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17D75-C5E5-9F48-156B-E5C3699E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6FD1-14E0-45E8-BEB9-01F076829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2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419B-26B0-3EAE-26DE-21A3BD30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F776A-46AB-020B-6A66-2220D03A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8B05-B43E-94FC-5ABA-E7C320E1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F69A-B261-4E8E-AE9D-B2F294CA50E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C407E-01CE-0663-73B1-2CEDAD5B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9884-2F22-AA38-3ABF-D31D9E89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6FD1-14E0-45E8-BEB9-01F076829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2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00CE-5944-1D9D-AC67-65CBE98D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9BC6B-1D33-3CDC-6855-F2A2C7DBB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D5555-D1D5-56F8-7A54-F5743A34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AE41E-D9D8-EF4C-1BD0-3C7C5262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F69A-B261-4E8E-AE9D-B2F294CA50E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C3360-6A67-FE01-6037-06A3A251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DD558-C5E8-4082-1FFE-147F789D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6FD1-14E0-45E8-BEB9-01F076829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24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054A-9727-8A87-5DF4-FA12B910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111DA-2056-D045-5173-EE625CAA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3A4F9-F3AF-5FD0-D6D7-276858DB1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DADB6-706B-B841-18BA-25AB57253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BD0B4-1698-4BA4-A2A9-5DD3D32B7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37EDA-1B22-6011-BEE0-AFE2F25C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F69A-B261-4E8E-AE9D-B2F294CA50E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9E52B-628F-9B44-3629-E3539984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9ACCE-1FE7-8EF2-5912-2CE007E0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6FD1-14E0-45E8-BEB9-01F076829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46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C1A3-1BB8-19F5-A679-8C66E18D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D85E4-57EC-7FAB-0151-5374BC89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F69A-B261-4E8E-AE9D-B2F294CA50E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71843-6C64-12ED-B2D4-BF934E16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7A2C8-EDEF-4833-F56E-E42F9192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6FD1-14E0-45E8-BEB9-01F076829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48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C1589-8FB2-1DC8-3840-00B5714F2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F69A-B261-4E8E-AE9D-B2F294CA50E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14C58-594D-50AE-46DA-FE54838CF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741B9-20DA-D815-5E68-5864BFB6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6FD1-14E0-45E8-BEB9-01F076829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54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294A-98AE-745A-83D4-DF159895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E76AC-7796-69DF-7337-F48BF5B8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7FDD3-A685-4382-4F2B-AB8893FE7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08201-550A-67C1-E8EC-8CE2CBE2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F69A-B261-4E8E-AE9D-B2F294CA50E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501A9-7A9F-662D-D6D2-EB33F4D5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060B1-76F1-13F5-A843-792CEE35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6FD1-14E0-45E8-BEB9-01F076829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94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0B60-866F-4536-BA7D-E3064343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3B112-01B7-4257-349B-205A4A722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09A57-ACD1-98AA-06E0-4B722876A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74BB3-206D-A044-60BC-6756D886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F69A-B261-4E8E-AE9D-B2F294CA50E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D88E8-B241-D14D-77FE-EE43D1860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560F6-E781-5A5C-A6E6-BA1D8B5B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96FD1-14E0-45E8-BEB9-01F076829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64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B9626-8B9B-AA51-7809-35371E4A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C3CE5-5B04-D413-5576-9B4C00143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7E99-FE90-257A-1DB1-C88334893A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4F69A-B261-4E8E-AE9D-B2F294CA50E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D32A9-86D4-22EA-912C-16767A05F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02A9-5763-70CD-453F-77909D192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96FD1-14E0-45E8-BEB9-01F076829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7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E935-5A18-5C74-821B-49DF83454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DBSCAN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57B0D-0C84-47CF-3A9B-E5086AA781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25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F0BC-B5FD-0DE9-C299-82A26CF7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A5287-816B-90A6-F2F0-198C976F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475" y="1825625"/>
            <a:ext cx="8227049" cy="4351338"/>
          </a:xfrm>
        </p:spPr>
      </p:pic>
    </p:spTree>
    <p:extLst>
      <p:ext uri="{BB962C8B-B14F-4D97-AF65-F5344CB8AC3E}">
        <p14:creationId xmlns:p14="http://schemas.microsoft.com/office/powerpoint/2010/main" val="18551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698B-81A0-04F6-B619-C599FB12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ECD37-B79B-E864-F717-8FCFDB1F9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48" y="1825625"/>
            <a:ext cx="8037103" cy="4351338"/>
          </a:xfrm>
        </p:spPr>
      </p:pic>
    </p:spTree>
    <p:extLst>
      <p:ext uri="{BB962C8B-B14F-4D97-AF65-F5344CB8AC3E}">
        <p14:creationId xmlns:p14="http://schemas.microsoft.com/office/powerpoint/2010/main" val="21819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102F-F3EB-AE8A-3627-B3189561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DAB446-BBC9-47E2-81FA-3D660CB7D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90" y="1825625"/>
            <a:ext cx="8239219" cy="4351338"/>
          </a:xfrm>
        </p:spPr>
      </p:pic>
    </p:spTree>
    <p:extLst>
      <p:ext uri="{BB962C8B-B14F-4D97-AF65-F5344CB8AC3E}">
        <p14:creationId xmlns:p14="http://schemas.microsoft.com/office/powerpoint/2010/main" val="340850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03FB-FC43-8C44-A9EE-13A5A506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17D26F-C861-0023-FADD-D0989ADB8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10" y="1825625"/>
            <a:ext cx="8516380" cy="4351338"/>
          </a:xfrm>
        </p:spPr>
      </p:pic>
    </p:spTree>
    <p:extLst>
      <p:ext uri="{BB962C8B-B14F-4D97-AF65-F5344CB8AC3E}">
        <p14:creationId xmlns:p14="http://schemas.microsoft.com/office/powerpoint/2010/main" val="335215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00699-1B24-02C3-68BA-9B796F85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11A21-F5ED-B0EC-572A-9533D1316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85" y="1825625"/>
            <a:ext cx="8325429" cy="4351338"/>
          </a:xfrm>
        </p:spPr>
      </p:pic>
    </p:spTree>
    <p:extLst>
      <p:ext uri="{BB962C8B-B14F-4D97-AF65-F5344CB8AC3E}">
        <p14:creationId xmlns:p14="http://schemas.microsoft.com/office/powerpoint/2010/main" val="397898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0B0BD-D545-686B-A94C-9988FF88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B57D9-AFE1-F1E3-50C5-C4D9639B5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34" y="1825625"/>
            <a:ext cx="8362931" cy="4351338"/>
          </a:xfrm>
        </p:spPr>
      </p:pic>
    </p:spTree>
    <p:extLst>
      <p:ext uri="{BB962C8B-B14F-4D97-AF65-F5344CB8AC3E}">
        <p14:creationId xmlns:p14="http://schemas.microsoft.com/office/powerpoint/2010/main" val="256738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4824-FF2E-D2A9-8E59-6487FB84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5D2D8-809D-7017-E704-B23155A64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73" y="1825625"/>
            <a:ext cx="8142854" cy="4351338"/>
          </a:xfrm>
        </p:spPr>
      </p:pic>
    </p:spTree>
    <p:extLst>
      <p:ext uri="{BB962C8B-B14F-4D97-AF65-F5344CB8AC3E}">
        <p14:creationId xmlns:p14="http://schemas.microsoft.com/office/powerpoint/2010/main" val="128540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67D6-E71A-1F7E-1B40-D1FAE65A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E523A-6477-5D3B-686B-FBD7EFD96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23" y="1825625"/>
            <a:ext cx="8190753" cy="4351338"/>
          </a:xfrm>
        </p:spPr>
      </p:pic>
    </p:spTree>
    <p:extLst>
      <p:ext uri="{BB962C8B-B14F-4D97-AF65-F5344CB8AC3E}">
        <p14:creationId xmlns:p14="http://schemas.microsoft.com/office/powerpoint/2010/main" val="1283412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1B98-1C87-A477-8F04-67A2305A0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0F5CD1-423D-31CE-265D-6F7F3F6F1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573" y="1825625"/>
            <a:ext cx="8142854" cy="4351338"/>
          </a:xfrm>
        </p:spPr>
      </p:pic>
    </p:spTree>
    <p:extLst>
      <p:ext uri="{BB962C8B-B14F-4D97-AF65-F5344CB8AC3E}">
        <p14:creationId xmlns:p14="http://schemas.microsoft.com/office/powerpoint/2010/main" val="137841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59B1-87A0-C953-F067-42E7C9A4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6C5789-734B-FF4A-281E-F5EF8BFDC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66" y="1825625"/>
            <a:ext cx="8263668" cy="4351338"/>
          </a:xfrm>
        </p:spPr>
      </p:pic>
    </p:spTree>
    <p:extLst>
      <p:ext uri="{BB962C8B-B14F-4D97-AF65-F5344CB8AC3E}">
        <p14:creationId xmlns:p14="http://schemas.microsoft.com/office/powerpoint/2010/main" val="107013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DBSCAN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 </dc:title>
  <dc:creator>Amit Gupta</dc:creator>
  <cp:lastModifiedBy>Amit Gupta</cp:lastModifiedBy>
  <cp:revision>2</cp:revision>
  <dcterms:created xsi:type="dcterms:W3CDTF">2023-11-03T03:11:33Z</dcterms:created>
  <dcterms:modified xsi:type="dcterms:W3CDTF">2024-10-27T15:38:54Z</dcterms:modified>
</cp:coreProperties>
</file>