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9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6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5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8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5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92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2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8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21368E-E046-43DE-A35F-8B340C54FFFF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F87DF8F-FFBD-46EC-BE5F-F30CBA138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2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A8E5-A074-864E-3191-21F3D9321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Hierarchical Clustering in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E08CD-91EF-6B43-D3F4-EEC2278B7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7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9D4-FC4E-1909-0FEA-0471D7B7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Dendrogram</a:t>
            </a:r>
            <a:endParaRPr lang="en-IN" dirty="0"/>
          </a:p>
        </p:txBody>
      </p:sp>
      <p:pic>
        <p:nvPicPr>
          <p:cNvPr id="4" name="Picture 2" descr="Clustering in Machine Learning">
            <a:extLst>
              <a:ext uri="{FF2B5EF4-FFF2-40B4-BE49-F238E27FC236}">
                <a16:creationId xmlns:a16="http://schemas.microsoft.com/office/drawing/2014/main" id="{0ED8DD1E-77FB-AEFA-5B39-DB1AAF5D1C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07" y="933450"/>
            <a:ext cx="7942339" cy="5210175"/>
          </a:xfrm>
          <a:prstGeom prst="rect">
            <a:avLst/>
          </a:prstGeom>
          <a:noFill/>
          <a:ln w="635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6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75B7-7DCE-0274-22C7-F0D6EC31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EF8A-72E9-7210-198F-8E49AFF8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Hierarchical clustering is another unsupervised machine learning algorithm, which is used to group the unlabeled datasets into a cluster and also known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hierarchical cluster analysis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or HCA.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this algorithm, we develop the hierarchy of clusters in the form of a tree, and this tree-shaped structure is known as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dendrogram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99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EF2-F72F-CE94-8F39-92C5785E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hierarchical clustering technique has two approaches: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672B-7623-3781-DFF2-57865F9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Agglomerative: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Agglomerative is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bottom-up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approach, in which the algorithm starts with taking all data points as single clusters and merging them until one cluster is left.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Divisive: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Divisive algorithm is the reverse of the agglomerative algorithm as it is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top-down approach.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F963-2239-AA67-AA87-FBC31272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Why hierarchical clustering?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B92E-5443-D862-0AC6-0399DFDA1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predetermined number of clusters.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always tries to create the clusters of the same size.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66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90B2-C24D-93DD-C194-4262088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Agglomerative Hierarchical clustering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20A9-5BCE-AAAF-5942-2C96A133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074" y="-104775"/>
            <a:ext cx="7515225" cy="3324225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Create each data point as a single cluster. Let's say there are N data points, so the number of clusters will also be N.</a:t>
            </a:r>
            <a:endParaRPr lang="en-IN" dirty="0"/>
          </a:p>
        </p:txBody>
      </p:sp>
      <p:pic>
        <p:nvPicPr>
          <p:cNvPr id="2050" name="Picture 2" descr="Hierarchical Clustering in Machine Learning">
            <a:extLst>
              <a:ext uri="{FF2B5EF4-FFF2-40B4-BE49-F238E27FC236}">
                <a16:creationId xmlns:a16="http://schemas.microsoft.com/office/drawing/2014/main" id="{FE4D030A-3B69-39B8-EE05-D37992ABE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100387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6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31D1-DD33-9DF5-53D8-1FAC022C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E5296-14C4-0C0C-BF0C-49FBC959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7914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Take two closest data points or clusters and merge them to form one cluster. So, there will now be N-1 clusters.</a:t>
            </a:r>
          </a:p>
          <a:p>
            <a:endParaRPr lang="en-US" dirty="0">
              <a:solidFill>
                <a:srgbClr val="000000"/>
              </a:solidFill>
              <a:latin typeface="inter-regular"/>
            </a:endParaRPr>
          </a:p>
          <a:p>
            <a:endParaRPr lang="en-IN" dirty="0"/>
          </a:p>
        </p:txBody>
      </p:sp>
      <p:pic>
        <p:nvPicPr>
          <p:cNvPr id="3074" name="Picture 2" descr="Hierarchical Clustering in Machine Learning">
            <a:extLst>
              <a:ext uri="{FF2B5EF4-FFF2-40B4-BE49-F238E27FC236}">
                <a16:creationId xmlns:a16="http://schemas.microsoft.com/office/drawing/2014/main" id="{D652DB58-FD6B-5EC6-2807-4B0B832C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852738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46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5857-BEE2-B451-E014-DF28B1E5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EC-E5A9-7BF1-239D-635B7E561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43154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Step-3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: Again, take the two closest clusters and merge them together to form one cluster. There will be N-2 clusters.</a:t>
            </a:r>
          </a:p>
          <a:p>
            <a:endParaRPr lang="en-US" dirty="0">
              <a:solidFill>
                <a:srgbClr val="000000"/>
              </a:solidFill>
              <a:latin typeface="inter-regular"/>
            </a:endParaRPr>
          </a:p>
          <a:p>
            <a:endParaRPr lang="en-IN" dirty="0"/>
          </a:p>
        </p:txBody>
      </p:sp>
      <p:pic>
        <p:nvPicPr>
          <p:cNvPr id="4098" name="Picture 2" descr="Hierarchical Clustering in Machine Learning">
            <a:extLst>
              <a:ext uri="{FF2B5EF4-FFF2-40B4-BE49-F238E27FC236}">
                <a16:creationId xmlns:a16="http://schemas.microsoft.com/office/drawing/2014/main" id="{ACFD6115-F4D8-7A7E-EA19-393F37762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14688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16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50C8-79BD-B1AA-87C9-C29A1546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F837-C08F-230F-377C-B18CC76B1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688592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Repeat Step 3 until only one cluster left. So, we will get the following clusters. Consider the below images:</a:t>
            </a:r>
          </a:p>
          <a:p>
            <a:endParaRPr lang="en-US" dirty="0">
              <a:solidFill>
                <a:srgbClr val="000000"/>
              </a:solidFill>
              <a:latin typeface="inter-regular"/>
            </a:endParaRPr>
          </a:p>
          <a:p>
            <a:endParaRPr lang="en-IN" dirty="0"/>
          </a:p>
        </p:txBody>
      </p:sp>
      <p:pic>
        <p:nvPicPr>
          <p:cNvPr id="5122" name="Picture 2" descr="Hierarchical Clustering in Machine Learning">
            <a:extLst>
              <a:ext uri="{FF2B5EF4-FFF2-40B4-BE49-F238E27FC236}">
                <a16:creationId xmlns:a16="http://schemas.microsoft.com/office/drawing/2014/main" id="{D671E3FA-570D-D9DA-71F4-D289D437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909888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ierarchical Clustering in Machine Learning">
            <a:extLst>
              <a:ext uri="{FF2B5EF4-FFF2-40B4-BE49-F238E27FC236}">
                <a16:creationId xmlns:a16="http://schemas.microsoft.com/office/drawing/2014/main" id="{0922D6B8-A9E9-F42D-B522-30E2B1E9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838563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ierarchical Clustering in Machine Learning">
            <a:extLst>
              <a:ext uri="{FF2B5EF4-FFF2-40B4-BE49-F238E27FC236}">
                <a16:creationId xmlns:a16="http://schemas.microsoft.com/office/drawing/2014/main" id="{CDE604A3-E798-CC57-3102-00DA7D080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2827339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01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3308-A2C8-ED13-D741-D1419CCF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28992-06FC-AB35-52A1-14185002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inter-bold"/>
              </a:rPr>
              <a:t>Step-5:</a:t>
            </a: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 Once all the clusters are combined into one big cluster, develop the dendrogram to divide the clusters as per the problem.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563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</TotalTime>
  <Words>275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Corbel</vt:lpstr>
      <vt:lpstr>erdana</vt:lpstr>
      <vt:lpstr>inter-bold</vt:lpstr>
      <vt:lpstr>inter-regular</vt:lpstr>
      <vt:lpstr>Wingdings 2</vt:lpstr>
      <vt:lpstr>Frame</vt:lpstr>
      <vt:lpstr>Hierarchical Clustering in Machine Learning</vt:lpstr>
      <vt:lpstr>PowerPoint Presentation</vt:lpstr>
      <vt:lpstr>The hierarchical clustering technique has two approaches:</vt:lpstr>
      <vt:lpstr>Why hierarchical clustering? </vt:lpstr>
      <vt:lpstr>Agglomerative Hierarchical clustering </vt:lpstr>
      <vt:lpstr>PowerPoint Presentation</vt:lpstr>
      <vt:lpstr>PowerPoint Presentation</vt:lpstr>
      <vt:lpstr>PowerPoint Presentation</vt:lpstr>
      <vt:lpstr>PowerPoint Presentation</vt:lpstr>
      <vt:lpstr>Dendrogram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 in Machine Learning</dc:title>
  <dc:creator>Amit Gupta</dc:creator>
  <cp:lastModifiedBy>Amit Gupta</cp:lastModifiedBy>
  <cp:revision>3</cp:revision>
  <dcterms:created xsi:type="dcterms:W3CDTF">2023-10-18T14:26:26Z</dcterms:created>
  <dcterms:modified xsi:type="dcterms:W3CDTF">2024-11-12T10:57:25Z</dcterms:modified>
</cp:coreProperties>
</file>