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6BC99F-9019-0000-9F66-C9375D8CE947}" v="3" dt="2021-05-19T12:14:13.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23326-ACA8-4608-9A2C-6DA5CF89A86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70E4E54-B2A6-4FD4-8E17-F3E37D48EC2C}">
      <dgm:prSet/>
      <dgm:spPr/>
      <dgm:t>
        <a:bodyPr/>
        <a:lstStyle/>
        <a:p>
          <a:r>
            <a:rPr lang="en-US" b="0" i="0"/>
            <a:t>At earlier times, the conventional computers incorporated algorithmic approach that is the computer used to follow a set of instructions to solve a problem unless those specific steps need that the computer need to follow are known the computer cannot solve a problem. </a:t>
          </a:r>
          <a:endParaRPr lang="en-US"/>
        </a:p>
      </dgm:t>
    </dgm:pt>
    <dgm:pt modelId="{61815C78-11B6-4E17-83F8-AB8274EEBE02}" type="parTrans" cxnId="{5404B754-C260-48AA-B774-4C8F6A0EC70D}">
      <dgm:prSet/>
      <dgm:spPr/>
      <dgm:t>
        <a:bodyPr/>
        <a:lstStyle/>
        <a:p>
          <a:endParaRPr lang="en-US"/>
        </a:p>
      </dgm:t>
    </dgm:pt>
    <dgm:pt modelId="{B0E28D91-E528-4956-89EF-EC26C4D7BD1A}" type="sibTrans" cxnId="{5404B754-C260-48AA-B774-4C8F6A0EC70D}">
      <dgm:prSet/>
      <dgm:spPr/>
      <dgm:t>
        <a:bodyPr/>
        <a:lstStyle/>
        <a:p>
          <a:endParaRPr lang="en-US"/>
        </a:p>
      </dgm:t>
    </dgm:pt>
    <dgm:pt modelId="{D3414B1C-0A8D-48D9-B334-EC2B65781F6D}">
      <dgm:prSet/>
      <dgm:spPr/>
      <dgm:t>
        <a:bodyPr/>
        <a:lstStyle/>
        <a:p>
          <a:r>
            <a:rPr lang="en-US" b="0" i="0"/>
            <a:t>So, obviously, a person is needed in order to solve the problems or someone who can provide instructions to the computer so as to how to solve that particular problem. </a:t>
          </a:r>
          <a:endParaRPr lang="en-US"/>
        </a:p>
      </dgm:t>
    </dgm:pt>
    <dgm:pt modelId="{FA248062-67F0-4F4A-84D8-3D042A529E40}" type="parTrans" cxnId="{380EE579-C94F-4ECB-AC3D-105DF93B9F9D}">
      <dgm:prSet/>
      <dgm:spPr/>
      <dgm:t>
        <a:bodyPr/>
        <a:lstStyle/>
        <a:p>
          <a:endParaRPr lang="en-US"/>
        </a:p>
      </dgm:t>
    </dgm:pt>
    <dgm:pt modelId="{F08301A2-B3F9-4EDB-A360-0E33997E046D}" type="sibTrans" cxnId="{380EE579-C94F-4ECB-AC3D-105DF93B9F9D}">
      <dgm:prSet/>
      <dgm:spPr/>
      <dgm:t>
        <a:bodyPr/>
        <a:lstStyle/>
        <a:p>
          <a:endParaRPr lang="en-US"/>
        </a:p>
      </dgm:t>
    </dgm:pt>
    <dgm:pt modelId="{A697FAEA-9672-4B2B-BD43-0CFBDDAA5E10}">
      <dgm:prSet/>
      <dgm:spPr/>
      <dgm:t>
        <a:bodyPr/>
        <a:lstStyle/>
        <a:p>
          <a:r>
            <a:rPr lang="en-US" b="0" i="0"/>
            <a:t>It actually restricted the problem-solving capacity of conventional computers to problems that we already understand and know how to solve.</a:t>
          </a:r>
          <a:endParaRPr lang="en-US"/>
        </a:p>
      </dgm:t>
    </dgm:pt>
    <dgm:pt modelId="{76B2AD93-93DC-41B9-800B-65240FD5DA04}" type="parTrans" cxnId="{601667F6-31E9-42E9-9E86-B036F126AB5B}">
      <dgm:prSet/>
      <dgm:spPr/>
      <dgm:t>
        <a:bodyPr/>
        <a:lstStyle/>
        <a:p>
          <a:endParaRPr lang="en-US"/>
        </a:p>
      </dgm:t>
    </dgm:pt>
    <dgm:pt modelId="{C1F41E2C-CE89-426F-A719-63686643BDC2}" type="sibTrans" cxnId="{601667F6-31E9-42E9-9E86-B036F126AB5B}">
      <dgm:prSet/>
      <dgm:spPr/>
      <dgm:t>
        <a:bodyPr/>
        <a:lstStyle/>
        <a:p>
          <a:endParaRPr lang="en-US"/>
        </a:p>
      </dgm:t>
    </dgm:pt>
    <dgm:pt modelId="{0E64D239-1DAB-4ADC-8459-FB72EE768324}">
      <dgm:prSet/>
      <dgm:spPr/>
      <dgm:t>
        <a:bodyPr/>
        <a:lstStyle/>
        <a:p>
          <a:r>
            <a:rPr lang="en-US" b="0" i="0"/>
            <a:t>But what about those problems whose answers are not clear, so that is where our traditional approach face failure and so Neural Networks came into existence. </a:t>
          </a:r>
          <a:endParaRPr lang="en-US"/>
        </a:p>
      </dgm:t>
    </dgm:pt>
    <dgm:pt modelId="{BF523604-F626-4C91-BB09-00EB7465236A}" type="parTrans" cxnId="{C99A8AAE-D35A-4ACB-BC3C-8681F764E846}">
      <dgm:prSet/>
      <dgm:spPr/>
      <dgm:t>
        <a:bodyPr/>
        <a:lstStyle/>
        <a:p>
          <a:endParaRPr lang="en-US"/>
        </a:p>
      </dgm:t>
    </dgm:pt>
    <dgm:pt modelId="{9A3FA986-5638-4402-A8BC-F5EC5C9B5B87}" type="sibTrans" cxnId="{C99A8AAE-D35A-4ACB-BC3C-8681F764E846}">
      <dgm:prSet/>
      <dgm:spPr/>
      <dgm:t>
        <a:bodyPr/>
        <a:lstStyle/>
        <a:p>
          <a:endParaRPr lang="en-US"/>
        </a:p>
      </dgm:t>
    </dgm:pt>
    <dgm:pt modelId="{46D46F84-FEB1-4D69-B867-F45ADF699FF6}">
      <dgm:prSet/>
      <dgm:spPr/>
      <dgm:t>
        <a:bodyPr/>
        <a:lstStyle/>
        <a:p>
          <a:r>
            <a:rPr lang="en-US" b="0" i="0"/>
            <a:t>Neural Networks processes information in a similar way the human brain does, and these networks actually learn from examples, you cannot program them to perform a specific task. </a:t>
          </a:r>
          <a:endParaRPr lang="en-US"/>
        </a:p>
      </dgm:t>
    </dgm:pt>
    <dgm:pt modelId="{DA27F401-F574-44CE-84C5-ECF4B4A92520}" type="parTrans" cxnId="{F27B0BD5-6209-4609-9BAC-C4E8304C7F27}">
      <dgm:prSet/>
      <dgm:spPr/>
      <dgm:t>
        <a:bodyPr/>
        <a:lstStyle/>
        <a:p>
          <a:endParaRPr lang="en-US"/>
        </a:p>
      </dgm:t>
    </dgm:pt>
    <dgm:pt modelId="{37BCF9ED-CE12-4026-B71E-86FFAF5F849C}" type="sibTrans" cxnId="{F27B0BD5-6209-4609-9BAC-C4E8304C7F27}">
      <dgm:prSet/>
      <dgm:spPr/>
      <dgm:t>
        <a:bodyPr/>
        <a:lstStyle/>
        <a:p>
          <a:endParaRPr lang="en-US"/>
        </a:p>
      </dgm:t>
    </dgm:pt>
    <dgm:pt modelId="{EE97EDA3-EE5E-40FD-A610-84A960219946}" type="pres">
      <dgm:prSet presAssocID="{B4723326-ACA8-4608-9A2C-6DA5CF89A86D}" presName="vert0" presStyleCnt="0">
        <dgm:presLayoutVars>
          <dgm:dir/>
          <dgm:animOne val="branch"/>
          <dgm:animLvl val="lvl"/>
        </dgm:presLayoutVars>
      </dgm:prSet>
      <dgm:spPr/>
    </dgm:pt>
    <dgm:pt modelId="{56CBD9CF-96A4-4440-B6C7-F777C8114BB5}" type="pres">
      <dgm:prSet presAssocID="{370E4E54-B2A6-4FD4-8E17-F3E37D48EC2C}" presName="thickLine" presStyleLbl="alignNode1" presStyleIdx="0" presStyleCnt="5"/>
      <dgm:spPr/>
    </dgm:pt>
    <dgm:pt modelId="{DB9C95AD-8740-481C-9C7D-2EAA167CC66E}" type="pres">
      <dgm:prSet presAssocID="{370E4E54-B2A6-4FD4-8E17-F3E37D48EC2C}" presName="horz1" presStyleCnt="0"/>
      <dgm:spPr/>
    </dgm:pt>
    <dgm:pt modelId="{818A634E-813D-4EC4-9D6F-077FCE05CF3E}" type="pres">
      <dgm:prSet presAssocID="{370E4E54-B2A6-4FD4-8E17-F3E37D48EC2C}" presName="tx1" presStyleLbl="revTx" presStyleIdx="0" presStyleCnt="5"/>
      <dgm:spPr/>
    </dgm:pt>
    <dgm:pt modelId="{DF231413-6C70-4CFB-A7C1-C69A6642B0DD}" type="pres">
      <dgm:prSet presAssocID="{370E4E54-B2A6-4FD4-8E17-F3E37D48EC2C}" presName="vert1" presStyleCnt="0"/>
      <dgm:spPr/>
    </dgm:pt>
    <dgm:pt modelId="{21200898-BEAD-4F06-B79A-F4CDF48F7FE7}" type="pres">
      <dgm:prSet presAssocID="{D3414B1C-0A8D-48D9-B334-EC2B65781F6D}" presName="thickLine" presStyleLbl="alignNode1" presStyleIdx="1" presStyleCnt="5"/>
      <dgm:spPr/>
    </dgm:pt>
    <dgm:pt modelId="{A0D171FE-C705-4B0D-B703-48B5295C42FE}" type="pres">
      <dgm:prSet presAssocID="{D3414B1C-0A8D-48D9-B334-EC2B65781F6D}" presName="horz1" presStyleCnt="0"/>
      <dgm:spPr/>
    </dgm:pt>
    <dgm:pt modelId="{95EC7FD5-4F95-45B2-AC11-DCCC063DF01A}" type="pres">
      <dgm:prSet presAssocID="{D3414B1C-0A8D-48D9-B334-EC2B65781F6D}" presName="tx1" presStyleLbl="revTx" presStyleIdx="1" presStyleCnt="5"/>
      <dgm:spPr/>
    </dgm:pt>
    <dgm:pt modelId="{D65CB149-BF1A-428B-A39A-E0A564EDB3E0}" type="pres">
      <dgm:prSet presAssocID="{D3414B1C-0A8D-48D9-B334-EC2B65781F6D}" presName="vert1" presStyleCnt="0"/>
      <dgm:spPr/>
    </dgm:pt>
    <dgm:pt modelId="{00518F8F-E8E4-47D9-BBF4-C011F180BE67}" type="pres">
      <dgm:prSet presAssocID="{A697FAEA-9672-4B2B-BD43-0CFBDDAA5E10}" presName="thickLine" presStyleLbl="alignNode1" presStyleIdx="2" presStyleCnt="5"/>
      <dgm:spPr/>
    </dgm:pt>
    <dgm:pt modelId="{32CB05D0-9D00-47BA-B9F7-25A74A74DE8C}" type="pres">
      <dgm:prSet presAssocID="{A697FAEA-9672-4B2B-BD43-0CFBDDAA5E10}" presName="horz1" presStyleCnt="0"/>
      <dgm:spPr/>
    </dgm:pt>
    <dgm:pt modelId="{CCC67F93-DB6C-4722-949C-067B07E2A3CD}" type="pres">
      <dgm:prSet presAssocID="{A697FAEA-9672-4B2B-BD43-0CFBDDAA5E10}" presName="tx1" presStyleLbl="revTx" presStyleIdx="2" presStyleCnt="5"/>
      <dgm:spPr/>
    </dgm:pt>
    <dgm:pt modelId="{EC8DB05A-9536-450B-A484-2D6D8CB7D4B5}" type="pres">
      <dgm:prSet presAssocID="{A697FAEA-9672-4B2B-BD43-0CFBDDAA5E10}" presName="vert1" presStyleCnt="0"/>
      <dgm:spPr/>
    </dgm:pt>
    <dgm:pt modelId="{0393F1BB-C4FC-4FB0-8D42-F35D281B3A39}" type="pres">
      <dgm:prSet presAssocID="{0E64D239-1DAB-4ADC-8459-FB72EE768324}" presName="thickLine" presStyleLbl="alignNode1" presStyleIdx="3" presStyleCnt="5"/>
      <dgm:spPr/>
    </dgm:pt>
    <dgm:pt modelId="{8DAD75CC-8F77-4DC6-9E79-39CB89442B27}" type="pres">
      <dgm:prSet presAssocID="{0E64D239-1DAB-4ADC-8459-FB72EE768324}" presName="horz1" presStyleCnt="0"/>
      <dgm:spPr/>
    </dgm:pt>
    <dgm:pt modelId="{04D4036E-0513-46BE-8AD6-4CA13FA64FEC}" type="pres">
      <dgm:prSet presAssocID="{0E64D239-1DAB-4ADC-8459-FB72EE768324}" presName="tx1" presStyleLbl="revTx" presStyleIdx="3" presStyleCnt="5"/>
      <dgm:spPr/>
    </dgm:pt>
    <dgm:pt modelId="{0C08B147-B41C-46E3-AFF2-77EF9BD9470D}" type="pres">
      <dgm:prSet presAssocID="{0E64D239-1DAB-4ADC-8459-FB72EE768324}" presName="vert1" presStyleCnt="0"/>
      <dgm:spPr/>
    </dgm:pt>
    <dgm:pt modelId="{B616CBD2-5D98-4570-912F-CB0461161D8D}" type="pres">
      <dgm:prSet presAssocID="{46D46F84-FEB1-4D69-B867-F45ADF699FF6}" presName="thickLine" presStyleLbl="alignNode1" presStyleIdx="4" presStyleCnt="5"/>
      <dgm:spPr/>
    </dgm:pt>
    <dgm:pt modelId="{800ADB29-B918-41EC-8BD7-86B9AA1788E2}" type="pres">
      <dgm:prSet presAssocID="{46D46F84-FEB1-4D69-B867-F45ADF699FF6}" presName="horz1" presStyleCnt="0"/>
      <dgm:spPr/>
    </dgm:pt>
    <dgm:pt modelId="{84A083D9-BB0A-471B-A0F3-96A5F6E568C7}" type="pres">
      <dgm:prSet presAssocID="{46D46F84-FEB1-4D69-B867-F45ADF699FF6}" presName="tx1" presStyleLbl="revTx" presStyleIdx="4" presStyleCnt="5"/>
      <dgm:spPr/>
    </dgm:pt>
    <dgm:pt modelId="{4294EDBB-19AC-4C3E-9BE0-FD98EEF0A767}" type="pres">
      <dgm:prSet presAssocID="{46D46F84-FEB1-4D69-B867-F45ADF699FF6}" presName="vert1" presStyleCnt="0"/>
      <dgm:spPr/>
    </dgm:pt>
  </dgm:ptLst>
  <dgm:cxnLst>
    <dgm:cxn modelId="{B511B812-E354-49A6-A7D7-803AD494112D}" type="presOf" srcId="{46D46F84-FEB1-4D69-B867-F45ADF699FF6}" destId="{84A083D9-BB0A-471B-A0F3-96A5F6E568C7}" srcOrd="0" destOrd="0" presId="urn:microsoft.com/office/officeart/2008/layout/LinedList"/>
    <dgm:cxn modelId="{CA4F5149-7497-4F5A-8AFC-EC70330FD5F3}" type="presOf" srcId="{A697FAEA-9672-4B2B-BD43-0CFBDDAA5E10}" destId="{CCC67F93-DB6C-4722-949C-067B07E2A3CD}" srcOrd="0" destOrd="0" presId="urn:microsoft.com/office/officeart/2008/layout/LinedList"/>
    <dgm:cxn modelId="{C8DAAB6C-1299-406E-97A8-5562DD20A6DC}" type="presOf" srcId="{370E4E54-B2A6-4FD4-8E17-F3E37D48EC2C}" destId="{818A634E-813D-4EC4-9D6F-077FCE05CF3E}" srcOrd="0" destOrd="0" presId="urn:microsoft.com/office/officeart/2008/layout/LinedList"/>
    <dgm:cxn modelId="{5404B754-C260-48AA-B774-4C8F6A0EC70D}" srcId="{B4723326-ACA8-4608-9A2C-6DA5CF89A86D}" destId="{370E4E54-B2A6-4FD4-8E17-F3E37D48EC2C}" srcOrd="0" destOrd="0" parTransId="{61815C78-11B6-4E17-83F8-AB8274EEBE02}" sibTransId="{B0E28D91-E528-4956-89EF-EC26C4D7BD1A}"/>
    <dgm:cxn modelId="{380EE579-C94F-4ECB-AC3D-105DF93B9F9D}" srcId="{B4723326-ACA8-4608-9A2C-6DA5CF89A86D}" destId="{D3414B1C-0A8D-48D9-B334-EC2B65781F6D}" srcOrd="1" destOrd="0" parTransId="{FA248062-67F0-4F4A-84D8-3D042A529E40}" sibTransId="{F08301A2-B3F9-4EDB-A360-0E33997E046D}"/>
    <dgm:cxn modelId="{4161977E-2A4E-4159-B9F0-5DBC440BEED4}" type="presOf" srcId="{0E64D239-1DAB-4ADC-8459-FB72EE768324}" destId="{04D4036E-0513-46BE-8AD6-4CA13FA64FEC}" srcOrd="0" destOrd="0" presId="urn:microsoft.com/office/officeart/2008/layout/LinedList"/>
    <dgm:cxn modelId="{11BB0797-6415-4EF2-AF78-0ACBD4623D5A}" type="presOf" srcId="{B4723326-ACA8-4608-9A2C-6DA5CF89A86D}" destId="{EE97EDA3-EE5E-40FD-A610-84A960219946}" srcOrd="0" destOrd="0" presId="urn:microsoft.com/office/officeart/2008/layout/LinedList"/>
    <dgm:cxn modelId="{C99A8AAE-D35A-4ACB-BC3C-8681F764E846}" srcId="{B4723326-ACA8-4608-9A2C-6DA5CF89A86D}" destId="{0E64D239-1DAB-4ADC-8459-FB72EE768324}" srcOrd="3" destOrd="0" parTransId="{BF523604-F626-4C91-BB09-00EB7465236A}" sibTransId="{9A3FA986-5638-4402-A8BC-F5EC5C9B5B87}"/>
    <dgm:cxn modelId="{FC4D0AD5-6BD0-49C6-BC1F-2F07A78F5C40}" type="presOf" srcId="{D3414B1C-0A8D-48D9-B334-EC2B65781F6D}" destId="{95EC7FD5-4F95-45B2-AC11-DCCC063DF01A}" srcOrd="0" destOrd="0" presId="urn:microsoft.com/office/officeart/2008/layout/LinedList"/>
    <dgm:cxn modelId="{F27B0BD5-6209-4609-9BAC-C4E8304C7F27}" srcId="{B4723326-ACA8-4608-9A2C-6DA5CF89A86D}" destId="{46D46F84-FEB1-4D69-B867-F45ADF699FF6}" srcOrd="4" destOrd="0" parTransId="{DA27F401-F574-44CE-84C5-ECF4B4A92520}" sibTransId="{37BCF9ED-CE12-4026-B71E-86FFAF5F849C}"/>
    <dgm:cxn modelId="{601667F6-31E9-42E9-9E86-B036F126AB5B}" srcId="{B4723326-ACA8-4608-9A2C-6DA5CF89A86D}" destId="{A697FAEA-9672-4B2B-BD43-0CFBDDAA5E10}" srcOrd="2" destOrd="0" parTransId="{76B2AD93-93DC-41B9-800B-65240FD5DA04}" sibTransId="{C1F41E2C-CE89-426F-A719-63686643BDC2}"/>
    <dgm:cxn modelId="{1A19D793-0F18-48A6-AFE2-8AFB5366EEC7}" type="presParOf" srcId="{EE97EDA3-EE5E-40FD-A610-84A960219946}" destId="{56CBD9CF-96A4-4440-B6C7-F777C8114BB5}" srcOrd="0" destOrd="0" presId="urn:microsoft.com/office/officeart/2008/layout/LinedList"/>
    <dgm:cxn modelId="{E68F1481-CD32-45FE-858A-A7A0E98D9CAE}" type="presParOf" srcId="{EE97EDA3-EE5E-40FD-A610-84A960219946}" destId="{DB9C95AD-8740-481C-9C7D-2EAA167CC66E}" srcOrd="1" destOrd="0" presId="urn:microsoft.com/office/officeart/2008/layout/LinedList"/>
    <dgm:cxn modelId="{358E46E5-60E7-4BDA-B698-DC98B084CE9F}" type="presParOf" srcId="{DB9C95AD-8740-481C-9C7D-2EAA167CC66E}" destId="{818A634E-813D-4EC4-9D6F-077FCE05CF3E}" srcOrd="0" destOrd="0" presId="urn:microsoft.com/office/officeart/2008/layout/LinedList"/>
    <dgm:cxn modelId="{BD376A93-1DD4-401D-975C-D0445C37C3D4}" type="presParOf" srcId="{DB9C95AD-8740-481C-9C7D-2EAA167CC66E}" destId="{DF231413-6C70-4CFB-A7C1-C69A6642B0DD}" srcOrd="1" destOrd="0" presId="urn:microsoft.com/office/officeart/2008/layout/LinedList"/>
    <dgm:cxn modelId="{F46F32E9-7E43-42E4-8708-7AA922163809}" type="presParOf" srcId="{EE97EDA3-EE5E-40FD-A610-84A960219946}" destId="{21200898-BEAD-4F06-B79A-F4CDF48F7FE7}" srcOrd="2" destOrd="0" presId="urn:microsoft.com/office/officeart/2008/layout/LinedList"/>
    <dgm:cxn modelId="{6019ADEF-B83C-41BE-B93C-3A85C39E8102}" type="presParOf" srcId="{EE97EDA3-EE5E-40FD-A610-84A960219946}" destId="{A0D171FE-C705-4B0D-B703-48B5295C42FE}" srcOrd="3" destOrd="0" presId="urn:microsoft.com/office/officeart/2008/layout/LinedList"/>
    <dgm:cxn modelId="{099290B2-81FE-407C-B96E-858406BCD4AB}" type="presParOf" srcId="{A0D171FE-C705-4B0D-B703-48B5295C42FE}" destId="{95EC7FD5-4F95-45B2-AC11-DCCC063DF01A}" srcOrd="0" destOrd="0" presId="urn:microsoft.com/office/officeart/2008/layout/LinedList"/>
    <dgm:cxn modelId="{A2E2F61B-7F26-499D-97FD-F296FC30817E}" type="presParOf" srcId="{A0D171FE-C705-4B0D-B703-48B5295C42FE}" destId="{D65CB149-BF1A-428B-A39A-E0A564EDB3E0}" srcOrd="1" destOrd="0" presId="urn:microsoft.com/office/officeart/2008/layout/LinedList"/>
    <dgm:cxn modelId="{42BB1222-EF16-4FEB-AA9A-1ABAD463FE17}" type="presParOf" srcId="{EE97EDA3-EE5E-40FD-A610-84A960219946}" destId="{00518F8F-E8E4-47D9-BBF4-C011F180BE67}" srcOrd="4" destOrd="0" presId="urn:microsoft.com/office/officeart/2008/layout/LinedList"/>
    <dgm:cxn modelId="{31770861-7DB2-4A83-8625-9C7184BD6F3C}" type="presParOf" srcId="{EE97EDA3-EE5E-40FD-A610-84A960219946}" destId="{32CB05D0-9D00-47BA-B9F7-25A74A74DE8C}" srcOrd="5" destOrd="0" presId="urn:microsoft.com/office/officeart/2008/layout/LinedList"/>
    <dgm:cxn modelId="{89DA5FEF-B5D0-4DD6-B7EA-232BB719C43E}" type="presParOf" srcId="{32CB05D0-9D00-47BA-B9F7-25A74A74DE8C}" destId="{CCC67F93-DB6C-4722-949C-067B07E2A3CD}" srcOrd="0" destOrd="0" presId="urn:microsoft.com/office/officeart/2008/layout/LinedList"/>
    <dgm:cxn modelId="{2F29367F-4173-41D2-BB71-DB35FC9B9DD8}" type="presParOf" srcId="{32CB05D0-9D00-47BA-B9F7-25A74A74DE8C}" destId="{EC8DB05A-9536-450B-A484-2D6D8CB7D4B5}" srcOrd="1" destOrd="0" presId="urn:microsoft.com/office/officeart/2008/layout/LinedList"/>
    <dgm:cxn modelId="{9F993E9F-9313-43E4-8487-BCFFC8D34302}" type="presParOf" srcId="{EE97EDA3-EE5E-40FD-A610-84A960219946}" destId="{0393F1BB-C4FC-4FB0-8D42-F35D281B3A39}" srcOrd="6" destOrd="0" presId="urn:microsoft.com/office/officeart/2008/layout/LinedList"/>
    <dgm:cxn modelId="{FEA1854A-3E49-4B6F-BCC8-F8023C65B4DC}" type="presParOf" srcId="{EE97EDA3-EE5E-40FD-A610-84A960219946}" destId="{8DAD75CC-8F77-4DC6-9E79-39CB89442B27}" srcOrd="7" destOrd="0" presId="urn:microsoft.com/office/officeart/2008/layout/LinedList"/>
    <dgm:cxn modelId="{DE75297C-CA37-408A-AEBD-AA6E81423F35}" type="presParOf" srcId="{8DAD75CC-8F77-4DC6-9E79-39CB89442B27}" destId="{04D4036E-0513-46BE-8AD6-4CA13FA64FEC}" srcOrd="0" destOrd="0" presId="urn:microsoft.com/office/officeart/2008/layout/LinedList"/>
    <dgm:cxn modelId="{241D5C9C-0BB0-4579-80C1-B7673D51810A}" type="presParOf" srcId="{8DAD75CC-8F77-4DC6-9E79-39CB89442B27}" destId="{0C08B147-B41C-46E3-AFF2-77EF9BD9470D}" srcOrd="1" destOrd="0" presId="urn:microsoft.com/office/officeart/2008/layout/LinedList"/>
    <dgm:cxn modelId="{B3D4E5F6-415A-4604-8BEC-F3FFE9B4C178}" type="presParOf" srcId="{EE97EDA3-EE5E-40FD-A610-84A960219946}" destId="{B616CBD2-5D98-4570-912F-CB0461161D8D}" srcOrd="8" destOrd="0" presId="urn:microsoft.com/office/officeart/2008/layout/LinedList"/>
    <dgm:cxn modelId="{48B1C5A8-3829-4528-AB30-DF17C3C73259}" type="presParOf" srcId="{EE97EDA3-EE5E-40FD-A610-84A960219946}" destId="{800ADB29-B918-41EC-8BD7-86B9AA1788E2}" srcOrd="9" destOrd="0" presId="urn:microsoft.com/office/officeart/2008/layout/LinedList"/>
    <dgm:cxn modelId="{A448305F-1F0A-48B0-89C4-9A2D4EF77957}" type="presParOf" srcId="{800ADB29-B918-41EC-8BD7-86B9AA1788E2}" destId="{84A083D9-BB0A-471B-A0F3-96A5F6E568C7}" srcOrd="0" destOrd="0" presId="urn:microsoft.com/office/officeart/2008/layout/LinedList"/>
    <dgm:cxn modelId="{31943A8B-7614-4674-B4A6-CB3805A65141}" type="presParOf" srcId="{800ADB29-B918-41EC-8BD7-86B9AA1788E2}" destId="{4294EDBB-19AC-4C3E-9BE0-FD98EEF0A7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B9BF9-7E86-4F07-9B70-9923AC453F2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14EA39A-2DC7-4BAF-9367-C9EAB7711DA9}">
      <dgm:prSet/>
      <dgm:spPr/>
      <dgm:t>
        <a:bodyPr/>
        <a:lstStyle/>
        <a:p>
          <a:r>
            <a:rPr lang="en-US" b="0" i="0"/>
            <a:t>They will learn only from past experiences as well as examples, which is why you don't need to provide all the information regarding any specific task. </a:t>
          </a:r>
          <a:endParaRPr lang="en-US"/>
        </a:p>
      </dgm:t>
    </dgm:pt>
    <dgm:pt modelId="{A81E906C-6145-4756-AB76-8CEE89CF2E7C}" type="parTrans" cxnId="{CA5CF2B9-F1C8-4F78-AA09-FE6FEC2FAB89}">
      <dgm:prSet/>
      <dgm:spPr/>
      <dgm:t>
        <a:bodyPr/>
        <a:lstStyle/>
        <a:p>
          <a:endParaRPr lang="en-US"/>
        </a:p>
      </dgm:t>
    </dgm:pt>
    <dgm:pt modelId="{F7A89FE3-82FF-4F4A-9DA3-49A73698C1FA}" type="sibTrans" cxnId="{CA5CF2B9-F1C8-4F78-AA09-FE6FEC2FAB89}">
      <dgm:prSet/>
      <dgm:spPr/>
      <dgm:t>
        <a:bodyPr/>
        <a:lstStyle/>
        <a:p>
          <a:endParaRPr lang="en-US"/>
        </a:p>
      </dgm:t>
    </dgm:pt>
    <dgm:pt modelId="{A90F61F1-7303-4B32-A31C-3D1A269471D0}">
      <dgm:prSet/>
      <dgm:spPr/>
      <dgm:t>
        <a:bodyPr/>
        <a:lstStyle/>
        <a:p>
          <a:r>
            <a:rPr lang="en-US" b="0" i="0"/>
            <a:t>So, that was the main reason why neural networks came into existence.</a:t>
          </a:r>
          <a:endParaRPr lang="en-US"/>
        </a:p>
      </dgm:t>
    </dgm:pt>
    <dgm:pt modelId="{EB2521D4-ABFB-4AD6-8C5D-702ED7C2407E}" type="parTrans" cxnId="{3D7994E0-A8FA-4006-8C55-0EC8EF6509CA}">
      <dgm:prSet/>
      <dgm:spPr/>
      <dgm:t>
        <a:bodyPr/>
        <a:lstStyle/>
        <a:p>
          <a:endParaRPr lang="en-US"/>
        </a:p>
      </dgm:t>
    </dgm:pt>
    <dgm:pt modelId="{D54027A2-84DE-44FB-9D47-4C6A37A61B85}" type="sibTrans" cxnId="{3D7994E0-A8FA-4006-8C55-0EC8EF6509CA}">
      <dgm:prSet/>
      <dgm:spPr/>
      <dgm:t>
        <a:bodyPr/>
        <a:lstStyle/>
        <a:p>
          <a:endParaRPr lang="en-US"/>
        </a:p>
      </dgm:t>
    </dgm:pt>
    <dgm:pt modelId="{A0547FA0-20C9-4BAD-A891-C8733556E116}">
      <dgm:prSet/>
      <dgm:spPr/>
      <dgm:t>
        <a:bodyPr/>
        <a:lstStyle/>
        <a:p>
          <a:r>
            <a:rPr lang="en-US" b="1" i="0"/>
            <a:t>Artificial Neural Network is biologically inspired by the neural network, which constitutes after the human brain.</a:t>
          </a:r>
          <a:endParaRPr lang="en-US"/>
        </a:p>
      </dgm:t>
    </dgm:pt>
    <dgm:pt modelId="{81B9E552-BBED-4BC4-A518-6ADD2B471B28}" type="parTrans" cxnId="{8256876B-8F6D-4E80-90E6-CD05B14F7059}">
      <dgm:prSet/>
      <dgm:spPr/>
      <dgm:t>
        <a:bodyPr/>
        <a:lstStyle/>
        <a:p>
          <a:endParaRPr lang="en-US"/>
        </a:p>
      </dgm:t>
    </dgm:pt>
    <dgm:pt modelId="{15D1A623-7D4D-4F23-BD5C-C30A8362463D}" type="sibTrans" cxnId="{8256876B-8F6D-4E80-90E6-CD05B14F7059}">
      <dgm:prSet/>
      <dgm:spPr/>
      <dgm:t>
        <a:bodyPr/>
        <a:lstStyle/>
        <a:p>
          <a:endParaRPr lang="en-US"/>
        </a:p>
      </dgm:t>
    </dgm:pt>
    <dgm:pt modelId="{FD0B0E81-9640-41B4-90A0-B18114B07605}">
      <dgm:prSet/>
      <dgm:spPr/>
      <dgm:t>
        <a:bodyPr/>
        <a:lstStyle/>
        <a:p>
          <a:r>
            <a:rPr lang="en-US"/>
            <a:t>Neural networks are modeled in accordance with the human brain so as to imitate their functionality. </a:t>
          </a:r>
        </a:p>
      </dgm:t>
    </dgm:pt>
    <dgm:pt modelId="{7655148C-BA9D-46E5-A696-1BE04883A5F8}" type="parTrans" cxnId="{E27A2131-D38A-40CF-B10C-F189B61EE41F}">
      <dgm:prSet/>
      <dgm:spPr/>
      <dgm:t>
        <a:bodyPr/>
        <a:lstStyle/>
        <a:p>
          <a:endParaRPr lang="en-US"/>
        </a:p>
      </dgm:t>
    </dgm:pt>
    <dgm:pt modelId="{701E179A-0FD6-4C5E-8164-A1837DDFA0C3}" type="sibTrans" cxnId="{E27A2131-D38A-40CF-B10C-F189B61EE41F}">
      <dgm:prSet/>
      <dgm:spPr/>
      <dgm:t>
        <a:bodyPr/>
        <a:lstStyle/>
        <a:p>
          <a:endParaRPr lang="en-US"/>
        </a:p>
      </dgm:t>
    </dgm:pt>
    <dgm:pt modelId="{DE773FE9-73CC-46B7-87AC-F32C6F5582A6}">
      <dgm:prSet/>
      <dgm:spPr/>
      <dgm:t>
        <a:bodyPr/>
        <a:lstStyle/>
        <a:p>
          <a:r>
            <a:rPr lang="en-US"/>
            <a:t>The human brain can be defined as a neural network that is made up of several neurons, so is the Artificial Neural Network is made of numerous perceptron.</a:t>
          </a:r>
        </a:p>
      </dgm:t>
    </dgm:pt>
    <dgm:pt modelId="{6DA201F9-B72D-4380-9CA3-41A63A2085C1}" type="parTrans" cxnId="{F53288F9-B6D5-49D4-A8AA-FA0A4379F364}">
      <dgm:prSet/>
      <dgm:spPr/>
      <dgm:t>
        <a:bodyPr/>
        <a:lstStyle/>
        <a:p>
          <a:endParaRPr lang="en-US"/>
        </a:p>
      </dgm:t>
    </dgm:pt>
    <dgm:pt modelId="{F9A85118-DBA5-40B0-BBEF-70569E25E88A}" type="sibTrans" cxnId="{F53288F9-B6D5-49D4-A8AA-FA0A4379F364}">
      <dgm:prSet/>
      <dgm:spPr/>
      <dgm:t>
        <a:bodyPr/>
        <a:lstStyle/>
        <a:p>
          <a:endParaRPr lang="en-US"/>
        </a:p>
      </dgm:t>
    </dgm:pt>
    <dgm:pt modelId="{CFD04132-2640-4BE4-B362-60785E280C4D}" type="pres">
      <dgm:prSet presAssocID="{9F0B9BF9-7E86-4F07-9B70-9923AC453F2B}" presName="vert0" presStyleCnt="0">
        <dgm:presLayoutVars>
          <dgm:dir/>
          <dgm:animOne val="branch"/>
          <dgm:animLvl val="lvl"/>
        </dgm:presLayoutVars>
      </dgm:prSet>
      <dgm:spPr/>
    </dgm:pt>
    <dgm:pt modelId="{F3FBD074-8F00-41B5-967C-880DA303EDFF}" type="pres">
      <dgm:prSet presAssocID="{814EA39A-2DC7-4BAF-9367-C9EAB7711DA9}" presName="thickLine" presStyleLbl="alignNode1" presStyleIdx="0" presStyleCnt="5"/>
      <dgm:spPr/>
    </dgm:pt>
    <dgm:pt modelId="{FCC96E9E-2603-4523-9267-542C1B57085B}" type="pres">
      <dgm:prSet presAssocID="{814EA39A-2DC7-4BAF-9367-C9EAB7711DA9}" presName="horz1" presStyleCnt="0"/>
      <dgm:spPr/>
    </dgm:pt>
    <dgm:pt modelId="{1F6BCA93-467E-4143-9FC4-1468F67D992D}" type="pres">
      <dgm:prSet presAssocID="{814EA39A-2DC7-4BAF-9367-C9EAB7711DA9}" presName="tx1" presStyleLbl="revTx" presStyleIdx="0" presStyleCnt="5"/>
      <dgm:spPr/>
    </dgm:pt>
    <dgm:pt modelId="{08D18943-3BD3-44B5-9C91-91A86E8BE7C7}" type="pres">
      <dgm:prSet presAssocID="{814EA39A-2DC7-4BAF-9367-C9EAB7711DA9}" presName="vert1" presStyleCnt="0"/>
      <dgm:spPr/>
    </dgm:pt>
    <dgm:pt modelId="{F3641493-169B-46FE-BE79-B8DA1E2FF528}" type="pres">
      <dgm:prSet presAssocID="{A90F61F1-7303-4B32-A31C-3D1A269471D0}" presName="thickLine" presStyleLbl="alignNode1" presStyleIdx="1" presStyleCnt="5"/>
      <dgm:spPr/>
    </dgm:pt>
    <dgm:pt modelId="{740A71AB-8049-47B7-8594-5CF7591607E1}" type="pres">
      <dgm:prSet presAssocID="{A90F61F1-7303-4B32-A31C-3D1A269471D0}" presName="horz1" presStyleCnt="0"/>
      <dgm:spPr/>
    </dgm:pt>
    <dgm:pt modelId="{0E899996-2369-4917-A801-C2B05C723C85}" type="pres">
      <dgm:prSet presAssocID="{A90F61F1-7303-4B32-A31C-3D1A269471D0}" presName="tx1" presStyleLbl="revTx" presStyleIdx="1" presStyleCnt="5"/>
      <dgm:spPr/>
    </dgm:pt>
    <dgm:pt modelId="{65FDA24A-7A11-4FA5-8952-75F1FB0AE524}" type="pres">
      <dgm:prSet presAssocID="{A90F61F1-7303-4B32-A31C-3D1A269471D0}" presName="vert1" presStyleCnt="0"/>
      <dgm:spPr/>
    </dgm:pt>
    <dgm:pt modelId="{3C50AC7D-D9C2-4823-AA18-F37B3E1FED5E}" type="pres">
      <dgm:prSet presAssocID="{A0547FA0-20C9-4BAD-A891-C8733556E116}" presName="thickLine" presStyleLbl="alignNode1" presStyleIdx="2" presStyleCnt="5"/>
      <dgm:spPr/>
    </dgm:pt>
    <dgm:pt modelId="{F620B1CB-FFE8-4D43-B0B0-3906B4679315}" type="pres">
      <dgm:prSet presAssocID="{A0547FA0-20C9-4BAD-A891-C8733556E116}" presName="horz1" presStyleCnt="0"/>
      <dgm:spPr/>
    </dgm:pt>
    <dgm:pt modelId="{C3BD5212-59AD-4009-A97B-4D32F12FCD45}" type="pres">
      <dgm:prSet presAssocID="{A0547FA0-20C9-4BAD-A891-C8733556E116}" presName="tx1" presStyleLbl="revTx" presStyleIdx="2" presStyleCnt="5"/>
      <dgm:spPr/>
    </dgm:pt>
    <dgm:pt modelId="{ED0B0210-3325-4176-A172-78ACBC7EF3B3}" type="pres">
      <dgm:prSet presAssocID="{A0547FA0-20C9-4BAD-A891-C8733556E116}" presName="vert1" presStyleCnt="0"/>
      <dgm:spPr/>
    </dgm:pt>
    <dgm:pt modelId="{8FCC0640-4EC1-4B1B-9139-1FDD4316E0DC}" type="pres">
      <dgm:prSet presAssocID="{FD0B0E81-9640-41B4-90A0-B18114B07605}" presName="thickLine" presStyleLbl="alignNode1" presStyleIdx="3" presStyleCnt="5"/>
      <dgm:spPr/>
    </dgm:pt>
    <dgm:pt modelId="{F119EB9C-BEE7-440D-86BB-6566D81CEA5F}" type="pres">
      <dgm:prSet presAssocID="{FD0B0E81-9640-41B4-90A0-B18114B07605}" presName="horz1" presStyleCnt="0"/>
      <dgm:spPr/>
    </dgm:pt>
    <dgm:pt modelId="{834EB947-B84B-4EF3-8A29-E7A1D9CBF5ED}" type="pres">
      <dgm:prSet presAssocID="{FD0B0E81-9640-41B4-90A0-B18114B07605}" presName="tx1" presStyleLbl="revTx" presStyleIdx="3" presStyleCnt="5"/>
      <dgm:spPr/>
    </dgm:pt>
    <dgm:pt modelId="{73DBEBE5-897A-4E27-AB98-6A775252F221}" type="pres">
      <dgm:prSet presAssocID="{FD0B0E81-9640-41B4-90A0-B18114B07605}" presName="vert1" presStyleCnt="0"/>
      <dgm:spPr/>
    </dgm:pt>
    <dgm:pt modelId="{02EFFF23-59A0-455B-AEBE-480204D8EA58}" type="pres">
      <dgm:prSet presAssocID="{DE773FE9-73CC-46B7-87AC-F32C6F5582A6}" presName="thickLine" presStyleLbl="alignNode1" presStyleIdx="4" presStyleCnt="5"/>
      <dgm:spPr/>
    </dgm:pt>
    <dgm:pt modelId="{214CEECF-8BD2-4001-B674-DE6A53DBF3BD}" type="pres">
      <dgm:prSet presAssocID="{DE773FE9-73CC-46B7-87AC-F32C6F5582A6}" presName="horz1" presStyleCnt="0"/>
      <dgm:spPr/>
    </dgm:pt>
    <dgm:pt modelId="{C7EAEAEE-4640-492A-911C-D910C1CED70C}" type="pres">
      <dgm:prSet presAssocID="{DE773FE9-73CC-46B7-87AC-F32C6F5582A6}" presName="tx1" presStyleLbl="revTx" presStyleIdx="4" presStyleCnt="5"/>
      <dgm:spPr/>
    </dgm:pt>
    <dgm:pt modelId="{1B175513-A4A7-4535-B1E1-7040D7118939}" type="pres">
      <dgm:prSet presAssocID="{DE773FE9-73CC-46B7-87AC-F32C6F5582A6}" presName="vert1" presStyleCnt="0"/>
      <dgm:spPr/>
    </dgm:pt>
  </dgm:ptLst>
  <dgm:cxnLst>
    <dgm:cxn modelId="{E27A2131-D38A-40CF-B10C-F189B61EE41F}" srcId="{9F0B9BF9-7E86-4F07-9B70-9923AC453F2B}" destId="{FD0B0E81-9640-41B4-90A0-B18114B07605}" srcOrd="3" destOrd="0" parTransId="{7655148C-BA9D-46E5-A696-1BE04883A5F8}" sibTransId="{701E179A-0FD6-4C5E-8164-A1837DDFA0C3}"/>
    <dgm:cxn modelId="{9A8C2331-E441-4AB4-876E-423B1EC68073}" type="presOf" srcId="{9F0B9BF9-7E86-4F07-9B70-9923AC453F2B}" destId="{CFD04132-2640-4BE4-B362-60785E280C4D}" srcOrd="0" destOrd="0" presId="urn:microsoft.com/office/officeart/2008/layout/LinedList"/>
    <dgm:cxn modelId="{E60B5C69-04D4-4B01-9A34-3C9256FC8FB0}" type="presOf" srcId="{A0547FA0-20C9-4BAD-A891-C8733556E116}" destId="{C3BD5212-59AD-4009-A97B-4D32F12FCD45}" srcOrd="0" destOrd="0" presId="urn:microsoft.com/office/officeart/2008/layout/LinedList"/>
    <dgm:cxn modelId="{8256876B-8F6D-4E80-90E6-CD05B14F7059}" srcId="{9F0B9BF9-7E86-4F07-9B70-9923AC453F2B}" destId="{A0547FA0-20C9-4BAD-A891-C8733556E116}" srcOrd="2" destOrd="0" parTransId="{81B9E552-BBED-4BC4-A518-6ADD2B471B28}" sibTransId="{15D1A623-7D4D-4F23-BD5C-C30A8362463D}"/>
    <dgm:cxn modelId="{290E3779-BF50-45B0-B151-BEF28F8F54AF}" type="presOf" srcId="{DE773FE9-73CC-46B7-87AC-F32C6F5582A6}" destId="{C7EAEAEE-4640-492A-911C-D910C1CED70C}" srcOrd="0" destOrd="0" presId="urn:microsoft.com/office/officeart/2008/layout/LinedList"/>
    <dgm:cxn modelId="{6B307A7C-921B-41C7-A9E0-0E18064568B6}" type="presOf" srcId="{FD0B0E81-9640-41B4-90A0-B18114B07605}" destId="{834EB947-B84B-4EF3-8A29-E7A1D9CBF5ED}" srcOrd="0" destOrd="0" presId="urn:microsoft.com/office/officeart/2008/layout/LinedList"/>
    <dgm:cxn modelId="{3C93C3A5-BD0B-4F26-B4F8-AB55BC190B7F}" type="presOf" srcId="{814EA39A-2DC7-4BAF-9367-C9EAB7711DA9}" destId="{1F6BCA93-467E-4143-9FC4-1468F67D992D}" srcOrd="0" destOrd="0" presId="urn:microsoft.com/office/officeart/2008/layout/LinedList"/>
    <dgm:cxn modelId="{CA5CF2B9-F1C8-4F78-AA09-FE6FEC2FAB89}" srcId="{9F0B9BF9-7E86-4F07-9B70-9923AC453F2B}" destId="{814EA39A-2DC7-4BAF-9367-C9EAB7711DA9}" srcOrd="0" destOrd="0" parTransId="{A81E906C-6145-4756-AB76-8CEE89CF2E7C}" sibTransId="{F7A89FE3-82FF-4F4A-9DA3-49A73698C1FA}"/>
    <dgm:cxn modelId="{064856C6-5585-4D7D-934B-1C4C187B67EA}" type="presOf" srcId="{A90F61F1-7303-4B32-A31C-3D1A269471D0}" destId="{0E899996-2369-4917-A801-C2B05C723C85}" srcOrd="0" destOrd="0" presId="urn:microsoft.com/office/officeart/2008/layout/LinedList"/>
    <dgm:cxn modelId="{3D7994E0-A8FA-4006-8C55-0EC8EF6509CA}" srcId="{9F0B9BF9-7E86-4F07-9B70-9923AC453F2B}" destId="{A90F61F1-7303-4B32-A31C-3D1A269471D0}" srcOrd="1" destOrd="0" parTransId="{EB2521D4-ABFB-4AD6-8C5D-702ED7C2407E}" sibTransId="{D54027A2-84DE-44FB-9D47-4C6A37A61B85}"/>
    <dgm:cxn modelId="{F53288F9-B6D5-49D4-A8AA-FA0A4379F364}" srcId="{9F0B9BF9-7E86-4F07-9B70-9923AC453F2B}" destId="{DE773FE9-73CC-46B7-87AC-F32C6F5582A6}" srcOrd="4" destOrd="0" parTransId="{6DA201F9-B72D-4380-9CA3-41A63A2085C1}" sibTransId="{F9A85118-DBA5-40B0-BBEF-70569E25E88A}"/>
    <dgm:cxn modelId="{BDE17FE1-04AB-47DA-9C56-A8479E68DB42}" type="presParOf" srcId="{CFD04132-2640-4BE4-B362-60785E280C4D}" destId="{F3FBD074-8F00-41B5-967C-880DA303EDFF}" srcOrd="0" destOrd="0" presId="urn:microsoft.com/office/officeart/2008/layout/LinedList"/>
    <dgm:cxn modelId="{3F42AB9F-C83E-434D-9C48-794A6E29B42B}" type="presParOf" srcId="{CFD04132-2640-4BE4-B362-60785E280C4D}" destId="{FCC96E9E-2603-4523-9267-542C1B57085B}" srcOrd="1" destOrd="0" presId="urn:microsoft.com/office/officeart/2008/layout/LinedList"/>
    <dgm:cxn modelId="{4B9962B0-F714-4332-A2C0-47AB6AB27591}" type="presParOf" srcId="{FCC96E9E-2603-4523-9267-542C1B57085B}" destId="{1F6BCA93-467E-4143-9FC4-1468F67D992D}" srcOrd="0" destOrd="0" presId="urn:microsoft.com/office/officeart/2008/layout/LinedList"/>
    <dgm:cxn modelId="{FC414EDE-9152-4B61-8B01-34C4C4F92DBF}" type="presParOf" srcId="{FCC96E9E-2603-4523-9267-542C1B57085B}" destId="{08D18943-3BD3-44B5-9C91-91A86E8BE7C7}" srcOrd="1" destOrd="0" presId="urn:microsoft.com/office/officeart/2008/layout/LinedList"/>
    <dgm:cxn modelId="{1ED3215D-7187-4D35-961C-12CDA30D6D6C}" type="presParOf" srcId="{CFD04132-2640-4BE4-B362-60785E280C4D}" destId="{F3641493-169B-46FE-BE79-B8DA1E2FF528}" srcOrd="2" destOrd="0" presId="urn:microsoft.com/office/officeart/2008/layout/LinedList"/>
    <dgm:cxn modelId="{BF8C837E-CB87-483F-8118-46E3BCC03953}" type="presParOf" srcId="{CFD04132-2640-4BE4-B362-60785E280C4D}" destId="{740A71AB-8049-47B7-8594-5CF7591607E1}" srcOrd="3" destOrd="0" presId="urn:microsoft.com/office/officeart/2008/layout/LinedList"/>
    <dgm:cxn modelId="{15D5CE70-C3BD-47E6-B56C-0C4F46E4CAAA}" type="presParOf" srcId="{740A71AB-8049-47B7-8594-5CF7591607E1}" destId="{0E899996-2369-4917-A801-C2B05C723C85}" srcOrd="0" destOrd="0" presId="urn:microsoft.com/office/officeart/2008/layout/LinedList"/>
    <dgm:cxn modelId="{E490765F-461F-466E-B7AB-B774B0617F9D}" type="presParOf" srcId="{740A71AB-8049-47B7-8594-5CF7591607E1}" destId="{65FDA24A-7A11-4FA5-8952-75F1FB0AE524}" srcOrd="1" destOrd="0" presId="urn:microsoft.com/office/officeart/2008/layout/LinedList"/>
    <dgm:cxn modelId="{EC10931D-21A5-4F8F-AF57-EA74975DC1D3}" type="presParOf" srcId="{CFD04132-2640-4BE4-B362-60785E280C4D}" destId="{3C50AC7D-D9C2-4823-AA18-F37B3E1FED5E}" srcOrd="4" destOrd="0" presId="urn:microsoft.com/office/officeart/2008/layout/LinedList"/>
    <dgm:cxn modelId="{1DAB9A02-3BBA-4797-9232-C0EFA13F666F}" type="presParOf" srcId="{CFD04132-2640-4BE4-B362-60785E280C4D}" destId="{F620B1CB-FFE8-4D43-B0B0-3906B4679315}" srcOrd="5" destOrd="0" presId="urn:microsoft.com/office/officeart/2008/layout/LinedList"/>
    <dgm:cxn modelId="{45C3F40D-5223-4ABE-8CB7-99A30E42BA75}" type="presParOf" srcId="{F620B1CB-FFE8-4D43-B0B0-3906B4679315}" destId="{C3BD5212-59AD-4009-A97B-4D32F12FCD45}" srcOrd="0" destOrd="0" presId="urn:microsoft.com/office/officeart/2008/layout/LinedList"/>
    <dgm:cxn modelId="{622E5AF9-F550-4051-A50C-DA962C37306D}" type="presParOf" srcId="{F620B1CB-FFE8-4D43-B0B0-3906B4679315}" destId="{ED0B0210-3325-4176-A172-78ACBC7EF3B3}" srcOrd="1" destOrd="0" presId="urn:microsoft.com/office/officeart/2008/layout/LinedList"/>
    <dgm:cxn modelId="{A06144CA-8DCE-4ABC-B59B-503DCEB89815}" type="presParOf" srcId="{CFD04132-2640-4BE4-B362-60785E280C4D}" destId="{8FCC0640-4EC1-4B1B-9139-1FDD4316E0DC}" srcOrd="6" destOrd="0" presId="urn:microsoft.com/office/officeart/2008/layout/LinedList"/>
    <dgm:cxn modelId="{0D8FEE6C-BC81-48FA-8FBD-C0AC84B31CF3}" type="presParOf" srcId="{CFD04132-2640-4BE4-B362-60785E280C4D}" destId="{F119EB9C-BEE7-440D-86BB-6566D81CEA5F}" srcOrd="7" destOrd="0" presId="urn:microsoft.com/office/officeart/2008/layout/LinedList"/>
    <dgm:cxn modelId="{D6ADEDAE-36C6-442B-A0A2-A13D50896335}" type="presParOf" srcId="{F119EB9C-BEE7-440D-86BB-6566D81CEA5F}" destId="{834EB947-B84B-4EF3-8A29-E7A1D9CBF5ED}" srcOrd="0" destOrd="0" presId="urn:microsoft.com/office/officeart/2008/layout/LinedList"/>
    <dgm:cxn modelId="{68E83C56-713F-454C-B280-1D0505EB0849}" type="presParOf" srcId="{F119EB9C-BEE7-440D-86BB-6566D81CEA5F}" destId="{73DBEBE5-897A-4E27-AB98-6A775252F221}" srcOrd="1" destOrd="0" presId="urn:microsoft.com/office/officeart/2008/layout/LinedList"/>
    <dgm:cxn modelId="{B90B3B28-8F09-45A9-9742-B2F7EFBDB08B}" type="presParOf" srcId="{CFD04132-2640-4BE4-B362-60785E280C4D}" destId="{02EFFF23-59A0-455B-AEBE-480204D8EA58}" srcOrd="8" destOrd="0" presId="urn:microsoft.com/office/officeart/2008/layout/LinedList"/>
    <dgm:cxn modelId="{BBAFB3D1-C472-48FA-A15A-8870F8DB7879}" type="presParOf" srcId="{CFD04132-2640-4BE4-B362-60785E280C4D}" destId="{214CEECF-8BD2-4001-B674-DE6A53DBF3BD}" srcOrd="9" destOrd="0" presId="urn:microsoft.com/office/officeart/2008/layout/LinedList"/>
    <dgm:cxn modelId="{BE493C74-5606-4FC2-B0CF-20F0177CAC0D}" type="presParOf" srcId="{214CEECF-8BD2-4001-B674-DE6A53DBF3BD}" destId="{C7EAEAEE-4640-492A-911C-D910C1CED70C}" srcOrd="0" destOrd="0" presId="urn:microsoft.com/office/officeart/2008/layout/LinedList"/>
    <dgm:cxn modelId="{98106745-B0DC-4518-BD06-E7EE553C6144}" type="presParOf" srcId="{214CEECF-8BD2-4001-B674-DE6A53DBF3BD}" destId="{1B175513-A4A7-4535-B1E1-7040D71189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BD9CF-96A4-4440-B6C7-F777C8114BB5}">
      <dsp:nvSpPr>
        <dsp:cNvPr id="0" name=""/>
        <dsp:cNvSpPr/>
      </dsp:nvSpPr>
      <dsp:spPr>
        <a:xfrm>
          <a:off x="0" y="6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8A634E-813D-4EC4-9D6F-077FCE05CF3E}">
      <dsp:nvSpPr>
        <dsp:cNvPr id="0" name=""/>
        <dsp:cNvSpPr/>
      </dsp:nvSpPr>
      <dsp:spPr>
        <a:xfrm>
          <a:off x="0" y="646"/>
          <a:ext cx="10515600" cy="1059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At earlier times, the conventional computers incorporated algorithmic approach that is the computer used to follow a set of instructions to solve a problem unless those specific steps need that the computer need to follow are known the computer cannot solve a problem. </a:t>
          </a:r>
          <a:endParaRPr lang="en-US" sz="2100" kern="1200"/>
        </a:p>
      </dsp:txBody>
      <dsp:txXfrm>
        <a:off x="0" y="646"/>
        <a:ext cx="10515600" cy="1059735"/>
      </dsp:txXfrm>
    </dsp:sp>
    <dsp:sp modelId="{21200898-BEAD-4F06-B79A-F4CDF48F7FE7}">
      <dsp:nvSpPr>
        <dsp:cNvPr id="0" name=""/>
        <dsp:cNvSpPr/>
      </dsp:nvSpPr>
      <dsp:spPr>
        <a:xfrm>
          <a:off x="0" y="106038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EC7FD5-4F95-45B2-AC11-DCCC063DF01A}">
      <dsp:nvSpPr>
        <dsp:cNvPr id="0" name=""/>
        <dsp:cNvSpPr/>
      </dsp:nvSpPr>
      <dsp:spPr>
        <a:xfrm>
          <a:off x="0" y="1060381"/>
          <a:ext cx="10515600" cy="1059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So, obviously, a person is needed in order to solve the problems or someone who can provide instructions to the computer so as to how to solve that particular problem. </a:t>
          </a:r>
          <a:endParaRPr lang="en-US" sz="2100" kern="1200"/>
        </a:p>
      </dsp:txBody>
      <dsp:txXfrm>
        <a:off x="0" y="1060381"/>
        <a:ext cx="10515600" cy="1059735"/>
      </dsp:txXfrm>
    </dsp:sp>
    <dsp:sp modelId="{00518F8F-E8E4-47D9-BBF4-C011F180BE67}">
      <dsp:nvSpPr>
        <dsp:cNvPr id="0" name=""/>
        <dsp:cNvSpPr/>
      </dsp:nvSpPr>
      <dsp:spPr>
        <a:xfrm>
          <a:off x="0" y="21201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67F93-DB6C-4722-949C-067B07E2A3CD}">
      <dsp:nvSpPr>
        <dsp:cNvPr id="0" name=""/>
        <dsp:cNvSpPr/>
      </dsp:nvSpPr>
      <dsp:spPr>
        <a:xfrm>
          <a:off x="0" y="2120116"/>
          <a:ext cx="10515600" cy="1059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It actually restricted the problem-solving capacity of conventional computers to problems that we already understand and know how to solve.</a:t>
          </a:r>
          <a:endParaRPr lang="en-US" sz="2100" kern="1200"/>
        </a:p>
      </dsp:txBody>
      <dsp:txXfrm>
        <a:off x="0" y="2120116"/>
        <a:ext cx="10515600" cy="1059735"/>
      </dsp:txXfrm>
    </dsp:sp>
    <dsp:sp modelId="{0393F1BB-C4FC-4FB0-8D42-F35D281B3A39}">
      <dsp:nvSpPr>
        <dsp:cNvPr id="0" name=""/>
        <dsp:cNvSpPr/>
      </dsp:nvSpPr>
      <dsp:spPr>
        <a:xfrm>
          <a:off x="0" y="317985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4036E-0513-46BE-8AD6-4CA13FA64FEC}">
      <dsp:nvSpPr>
        <dsp:cNvPr id="0" name=""/>
        <dsp:cNvSpPr/>
      </dsp:nvSpPr>
      <dsp:spPr>
        <a:xfrm>
          <a:off x="0" y="3179852"/>
          <a:ext cx="10515600" cy="1059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But what about those problems whose answers are not clear, so that is where our traditional approach face failure and so Neural Networks came into existence. </a:t>
          </a:r>
          <a:endParaRPr lang="en-US" sz="2100" kern="1200"/>
        </a:p>
      </dsp:txBody>
      <dsp:txXfrm>
        <a:off x="0" y="3179852"/>
        <a:ext cx="10515600" cy="1059735"/>
      </dsp:txXfrm>
    </dsp:sp>
    <dsp:sp modelId="{B616CBD2-5D98-4570-912F-CB0461161D8D}">
      <dsp:nvSpPr>
        <dsp:cNvPr id="0" name=""/>
        <dsp:cNvSpPr/>
      </dsp:nvSpPr>
      <dsp:spPr>
        <a:xfrm>
          <a:off x="0" y="423958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083D9-BB0A-471B-A0F3-96A5F6E568C7}">
      <dsp:nvSpPr>
        <dsp:cNvPr id="0" name=""/>
        <dsp:cNvSpPr/>
      </dsp:nvSpPr>
      <dsp:spPr>
        <a:xfrm>
          <a:off x="0" y="4239587"/>
          <a:ext cx="10515600" cy="1059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Neural Networks processes information in a similar way the human brain does, and these networks actually learn from examples, you cannot program them to perform a specific task. </a:t>
          </a:r>
          <a:endParaRPr lang="en-US" sz="2100" kern="1200"/>
        </a:p>
      </dsp:txBody>
      <dsp:txXfrm>
        <a:off x="0" y="4239587"/>
        <a:ext cx="10515600" cy="1059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BD074-8F00-41B5-967C-880DA303EDFF}">
      <dsp:nvSpPr>
        <dsp:cNvPr id="0" name=""/>
        <dsp:cNvSpPr/>
      </dsp:nvSpPr>
      <dsp:spPr>
        <a:xfrm>
          <a:off x="0" y="66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6BCA93-467E-4143-9FC4-1468F67D992D}">
      <dsp:nvSpPr>
        <dsp:cNvPr id="0" name=""/>
        <dsp:cNvSpPr/>
      </dsp:nvSpPr>
      <dsp:spPr>
        <a:xfrm>
          <a:off x="0" y="664"/>
          <a:ext cx="10515600" cy="1087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They will learn only from past experiences as well as examples, which is why you don't need to provide all the information regarding any specific task. </a:t>
          </a:r>
          <a:endParaRPr lang="en-US" sz="2500" kern="1200"/>
        </a:p>
      </dsp:txBody>
      <dsp:txXfrm>
        <a:off x="0" y="664"/>
        <a:ext cx="10515600" cy="1087757"/>
      </dsp:txXfrm>
    </dsp:sp>
    <dsp:sp modelId="{F3641493-169B-46FE-BE79-B8DA1E2FF528}">
      <dsp:nvSpPr>
        <dsp:cNvPr id="0" name=""/>
        <dsp:cNvSpPr/>
      </dsp:nvSpPr>
      <dsp:spPr>
        <a:xfrm>
          <a:off x="0" y="108842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99996-2369-4917-A801-C2B05C723C85}">
      <dsp:nvSpPr>
        <dsp:cNvPr id="0" name=""/>
        <dsp:cNvSpPr/>
      </dsp:nvSpPr>
      <dsp:spPr>
        <a:xfrm>
          <a:off x="0" y="1088421"/>
          <a:ext cx="10515600" cy="1087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t>So, that was the main reason why neural networks came into existence.</a:t>
          </a:r>
          <a:endParaRPr lang="en-US" sz="2500" kern="1200"/>
        </a:p>
      </dsp:txBody>
      <dsp:txXfrm>
        <a:off x="0" y="1088421"/>
        <a:ext cx="10515600" cy="1087757"/>
      </dsp:txXfrm>
    </dsp:sp>
    <dsp:sp modelId="{3C50AC7D-D9C2-4823-AA18-F37B3E1FED5E}">
      <dsp:nvSpPr>
        <dsp:cNvPr id="0" name=""/>
        <dsp:cNvSpPr/>
      </dsp:nvSpPr>
      <dsp:spPr>
        <a:xfrm>
          <a:off x="0" y="21761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BD5212-59AD-4009-A97B-4D32F12FCD45}">
      <dsp:nvSpPr>
        <dsp:cNvPr id="0" name=""/>
        <dsp:cNvSpPr/>
      </dsp:nvSpPr>
      <dsp:spPr>
        <a:xfrm>
          <a:off x="0" y="2176179"/>
          <a:ext cx="10515600" cy="1087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a:t>Artificial Neural Network is biologically inspired by the neural network, which constitutes after the human brain.</a:t>
          </a:r>
          <a:endParaRPr lang="en-US" sz="2500" kern="1200"/>
        </a:p>
      </dsp:txBody>
      <dsp:txXfrm>
        <a:off x="0" y="2176179"/>
        <a:ext cx="10515600" cy="1087757"/>
      </dsp:txXfrm>
    </dsp:sp>
    <dsp:sp modelId="{8FCC0640-4EC1-4B1B-9139-1FDD4316E0DC}">
      <dsp:nvSpPr>
        <dsp:cNvPr id="0" name=""/>
        <dsp:cNvSpPr/>
      </dsp:nvSpPr>
      <dsp:spPr>
        <a:xfrm>
          <a:off x="0" y="326393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EB947-B84B-4EF3-8A29-E7A1D9CBF5ED}">
      <dsp:nvSpPr>
        <dsp:cNvPr id="0" name=""/>
        <dsp:cNvSpPr/>
      </dsp:nvSpPr>
      <dsp:spPr>
        <a:xfrm>
          <a:off x="0" y="3263936"/>
          <a:ext cx="10515600" cy="1087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Neural networks are modeled in accordance with the human brain so as to imitate their functionality. </a:t>
          </a:r>
        </a:p>
      </dsp:txBody>
      <dsp:txXfrm>
        <a:off x="0" y="3263936"/>
        <a:ext cx="10515600" cy="1087757"/>
      </dsp:txXfrm>
    </dsp:sp>
    <dsp:sp modelId="{02EFFF23-59A0-455B-AEBE-480204D8EA58}">
      <dsp:nvSpPr>
        <dsp:cNvPr id="0" name=""/>
        <dsp:cNvSpPr/>
      </dsp:nvSpPr>
      <dsp:spPr>
        <a:xfrm>
          <a:off x="0" y="435169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EAEAEE-4640-492A-911C-D910C1CED70C}">
      <dsp:nvSpPr>
        <dsp:cNvPr id="0" name=""/>
        <dsp:cNvSpPr/>
      </dsp:nvSpPr>
      <dsp:spPr>
        <a:xfrm>
          <a:off x="0" y="4351694"/>
          <a:ext cx="10515600" cy="1087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The human brain can be defined as a neural network that is made up of several neurons, so is the Artificial Neural Network is made of numerous perceptron.</a:t>
          </a:r>
        </a:p>
      </dsp:txBody>
      <dsp:txXfrm>
        <a:off x="0" y="4351694"/>
        <a:ext cx="10515600" cy="10877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5106-B500-4DB0-84C5-F703DD65E8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0C4064-80BF-457B-A7EA-AC6F8C11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AF0394-0BC4-47CB-97B5-B74EEF558AF8}"/>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5" name="Footer Placeholder 4">
            <a:extLst>
              <a:ext uri="{FF2B5EF4-FFF2-40B4-BE49-F238E27FC236}">
                <a16:creationId xmlns:a16="http://schemas.microsoft.com/office/drawing/2014/main" id="{240A0C76-5756-4ACF-8CF7-12B197A05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FD1836-AC54-4ACC-93BE-FF63243D4BB4}"/>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59842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0446-3DCB-4E43-B486-0017D08C30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63911-D7BD-46C7-855C-B00008CF8A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4F7EC-F966-43AC-82A6-376B6CBAD7ED}"/>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5" name="Footer Placeholder 4">
            <a:extLst>
              <a:ext uri="{FF2B5EF4-FFF2-40B4-BE49-F238E27FC236}">
                <a16:creationId xmlns:a16="http://schemas.microsoft.com/office/drawing/2014/main" id="{07AA22D1-9C4B-4724-99F8-9D7E0E983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D3C20-F25C-4562-9853-534200A7F820}"/>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71710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29843-319A-4E31-B8DD-3B2DAEBCDB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57D03D-561A-4F7E-B18C-1D4F0384EC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1A41B-4B12-4B92-B45F-8CD4BF7047BC}"/>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5" name="Footer Placeholder 4">
            <a:extLst>
              <a:ext uri="{FF2B5EF4-FFF2-40B4-BE49-F238E27FC236}">
                <a16:creationId xmlns:a16="http://schemas.microsoft.com/office/drawing/2014/main" id="{CFE65809-A07B-4882-A8A0-BD9D76BB8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76246-1C4B-40F2-A72D-73A5E52F0030}"/>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39501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D5C4-1E50-4D2C-A79A-6F5D450A18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3D0A9D-C0B7-4286-A92A-766DB6928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7CF977-5217-49C9-B193-1B7409220195}"/>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5" name="Footer Placeholder 4">
            <a:extLst>
              <a:ext uri="{FF2B5EF4-FFF2-40B4-BE49-F238E27FC236}">
                <a16:creationId xmlns:a16="http://schemas.microsoft.com/office/drawing/2014/main" id="{E3EC59CD-737F-4CCC-BCBE-37E1FFE8E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401DC-0CF7-4CCA-872A-ECC66387290D}"/>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309078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1773-FB59-45AB-82B6-CB8A07D04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4D4CA9-9B8A-4EEE-9C8C-1B85E76A4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F4073C-AA29-4972-AF48-0F0B449E4536}"/>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5" name="Footer Placeholder 4">
            <a:extLst>
              <a:ext uri="{FF2B5EF4-FFF2-40B4-BE49-F238E27FC236}">
                <a16:creationId xmlns:a16="http://schemas.microsoft.com/office/drawing/2014/main" id="{E7B139F7-F438-4E11-BA21-CA09275A4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35459-97F6-45C4-B440-98AA9EE7790C}"/>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261181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429F-0DCB-47D2-804A-9983CDAF8F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32B48D-D282-4FBE-9A58-5C6091093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4084DE-9513-457F-9059-C69C79F63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78872D-D2E4-4304-B50E-17562E70A4E2}"/>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6" name="Footer Placeholder 5">
            <a:extLst>
              <a:ext uri="{FF2B5EF4-FFF2-40B4-BE49-F238E27FC236}">
                <a16:creationId xmlns:a16="http://schemas.microsoft.com/office/drawing/2014/main" id="{EBB654CC-6194-4D9D-9281-15D323F2F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C30B7E-5108-46A0-A670-C70D913F0E29}"/>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215470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4AD6-C4BF-442C-AF12-6DF6EF4459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CD53EE-47C3-4157-9A48-7FB563B5F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FD5CE1-12DE-4757-888A-63F2F49D1A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D2504F-B147-45CE-BDC0-19F982862B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EECBA-909A-4E4E-8441-BD304DF4BE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0147D-C8A0-4F4E-8A03-A3C0952E7078}"/>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8" name="Footer Placeholder 7">
            <a:extLst>
              <a:ext uri="{FF2B5EF4-FFF2-40B4-BE49-F238E27FC236}">
                <a16:creationId xmlns:a16="http://schemas.microsoft.com/office/drawing/2014/main" id="{4B7DFD9C-1AA6-4319-A17F-6B0E5A3E06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BF2E34-E1BF-43D2-AA33-176D5A6A0F21}"/>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139361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23BD-B893-40FE-9E29-D9DD256AD6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73F6EC-6239-43A7-9015-A4252D289AF0}"/>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4" name="Footer Placeholder 3">
            <a:extLst>
              <a:ext uri="{FF2B5EF4-FFF2-40B4-BE49-F238E27FC236}">
                <a16:creationId xmlns:a16="http://schemas.microsoft.com/office/drawing/2014/main" id="{88963A2F-F7D2-47CB-8D3E-ACD1623140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5C2A04-1DE6-470C-B4FB-62E06376AEC0}"/>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293317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75057-3F39-48ED-A240-FEC6EC9C4BAA}"/>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3" name="Footer Placeholder 2">
            <a:extLst>
              <a:ext uri="{FF2B5EF4-FFF2-40B4-BE49-F238E27FC236}">
                <a16:creationId xmlns:a16="http://schemas.microsoft.com/office/drawing/2014/main" id="{94D4ED56-33A1-409A-919B-394EAE6CD2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B180E3-9B33-44D1-8F38-3D60275C4C33}"/>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308161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EF14-F7F1-4374-A133-22A7C35B2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29EB85-0E83-4B22-AA4A-C4C1130957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04FD31-23A2-40D0-952E-E6945D238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FD7EA-578B-4648-AC71-A108A6EBCC37}"/>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6" name="Footer Placeholder 5">
            <a:extLst>
              <a:ext uri="{FF2B5EF4-FFF2-40B4-BE49-F238E27FC236}">
                <a16:creationId xmlns:a16="http://schemas.microsoft.com/office/drawing/2014/main" id="{36FADC65-D75B-4294-82E6-62F85B1270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AE8032-5303-4980-9C70-F77B254E7043}"/>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363252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B666-9CFD-43BE-9B14-46E84B6C9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382165-6E20-4A18-8CDE-D599B2C44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F0EE51-3B5D-49CD-BD2C-5785A2908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953ED-46EB-493F-BDB5-A1D96D9C1C8C}"/>
              </a:ext>
            </a:extLst>
          </p:cNvPr>
          <p:cNvSpPr>
            <a:spLocks noGrp="1"/>
          </p:cNvSpPr>
          <p:nvPr>
            <p:ph type="dt" sz="half" idx="10"/>
          </p:nvPr>
        </p:nvSpPr>
        <p:spPr/>
        <p:txBody>
          <a:bodyPr/>
          <a:lstStyle/>
          <a:p>
            <a:fld id="{68E7FB55-152E-4652-BA56-FE27042142BA}" type="datetimeFigureOut">
              <a:rPr lang="en-IN" smtClean="0"/>
              <a:t>19-05-2021</a:t>
            </a:fld>
            <a:endParaRPr lang="en-IN"/>
          </a:p>
        </p:txBody>
      </p:sp>
      <p:sp>
        <p:nvSpPr>
          <p:cNvPr id="6" name="Footer Placeholder 5">
            <a:extLst>
              <a:ext uri="{FF2B5EF4-FFF2-40B4-BE49-F238E27FC236}">
                <a16:creationId xmlns:a16="http://schemas.microsoft.com/office/drawing/2014/main" id="{4592673D-5DD7-40C7-BAED-B0FE992CA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D534A1-F3BE-4D7E-B332-9E4D062CA405}"/>
              </a:ext>
            </a:extLst>
          </p:cNvPr>
          <p:cNvSpPr>
            <a:spLocks noGrp="1"/>
          </p:cNvSpPr>
          <p:nvPr>
            <p:ph type="sldNum" sz="quarter" idx="12"/>
          </p:nvPr>
        </p:nvSpPr>
        <p:spPr/>
        <p:txBody>
          <a:bodyPr/>
          <a:lstStyle/>
          <a:p>
            <a:fld id="{557F9CDC-27B8-42B9-A375-7769CB776917}" type="slidenum">
              <a:rPr lang="en-IN" smtClean="0"/>
              <a:t>‹#›</a:t>
            </a:fld>
            <a:endParaRPr lang="en-IN"/>
          </a:p>
        </p:txBody>
      </p:sp>
    </p:spTree>
    <p:extLst>
      <p:ext uri="{BB962C8B-B14F-4D97-AF65-F5344CB8AC3E}">
        <p14:creationId xmlns:p14="http://schemas.microsoft.com/office/powerpoint/2010/main" val="20790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6EA18-FE91-478F-9DD1-0A4C25001B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88DB0E-6DC8-4C50-A854-C567010E4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61890-FB26-4F62-90CD-F1E15BB71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7FB55-152E-4652-BA56-FE27042142BA}" type="datetimeFigureOut">
              <a:rPr lang="en-IN" smtClean="0"/>
              <a:t>19-05-2021</a:t>
            </a:fld>
            <a:endParaRPr lang="en-IN"/>
          </a:p>
        </p:txBody>
      </p:sp>
      <p:sp>
        <p:nvSpPr>
          <p:cNvPr id="5" name="Footer Placeholder 4">
            <a:extLst>
              <a:ext uri="{FF2B5EF4-FFF2-40B4-BE49-F238E27FC236}">
                <a16:creationId xmlns:a16="http://schemas.microsoft.com/office/drawing/2014/main" id="{66E8B043-0DD0-409B-81BE-EF841ABFD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F0C2D9-3C40-471D-A38A-FAB6FF6AD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F9CDC-27B8-42B9-A375-7769CB776917}" type="slidenum">
              <a:rPr lang="en-IN" smtClean="0"/>
              <a:t>‹#›</a:t>
            </a:fld>
            <a:endParaRPr lang="en-IN"/>
          </a:p>
        </p:txBody>
      </p:sp>
    </p:spTree>
    <p:extLst>
      <p:ext uri="{BB962C8B-B14F-4D97-AF65-F5344CB8AC3E}">
        <p14:creationId xmlns:p14="http://schemas.microsoft.com/office/powerpoint/2010/main" val="2194296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twork connection abstract against a white background">
            <a:extLst>
              <a:ext uri="{FF2B5EF4-FFF2-40B4-BE49-F238E27FC236}">
                <a16:creationId xmlns:a16="http://schemas.microsoft.com/office/drawing/2014/main" id="{E6F79601-23F8-4D73-A7E3-B8B4B34131C0}"/>
              </a:ext>
            </a:extLst>
          </p:cNvPr>
          <p:cNvPicPr>
            <a:picLocks noChangeAspect="1"/>
          </p:cNvPicPr>
          <p:nvPr/>
        </p:nvPicPr>
        <p:blipFill rotWithShape="1">
          <a:blip r:embed="rId2">
            <a:alphaModFix amt="50000"/>
          </a:blip>
          <a:srcRect t="15605"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F3FAF900-180D-481B-BDD2-EEA71F1609F1}"/>
              </a:ext>
            </a:extLst>
          </p:cNvPr>
          <p:cNvSpPr>
            <a:spLocks noGrp="1"/>
          </p:cNvSpPr>
          <p:nvPr>
            <p:ph type="ctrTitle"/>
          </p:nvPr>
        </p:nvSpPr>
        <p:spPr>
          <a:xfrm>
            <a:off x="1524000" y="1122362"/>
            <a:ext cx="9144000" cy="2900518"/>
          </a:xfrm>
        </p:spPr>
        <p:txBody>
          <a:bodyPr>
            <a:normAutofit/>
          </a:bodyPr>
          <a:lstStyle/>
          <a:p>
            <a:r>
              <a:rPr lang="en-IN" b="0" i="0">
                <a:solidFill>
                  <a:srgbClr val="FFFFFF"/>
                </a:solidFill>
                <a:effectLst/>
                <a:latin typeface="erdana"/>
              </a:rPr>
              <a:t>Artificial Neural Networks</a:t>
            </a:r>
            <a:endParaRPr lang="en-IN">
              <a:solidFill>
                <a:srgbClr val="FFFFFF"/>
              </a:solidFill>
            </a:endParaRPr>
          </a:p>
        </p:txBody>
      </p:sp>
      <p:sp>
        <p:nvSpPr>
          <p:cNvPr id="3" name="Subtitle 2">
            <a:extLst>
              <a:ext uri="{FF2B5EF4-FFF2-40B4-BE49-F238E27FC236}">
                <a16:creationId xmlns:a16="http://schemas.microsoft.com/office/drawing/2014/main" id="{9F9AA89F-FF2F-46D3-9B16-BF38C9C04F42}"/>
              </a:ext>
            </a:extLst>
          </p:cNvPr>
          <p:cNvSpPr>
            <a:spLocks noGrp="1"/>
          </p:cNvSpPr>
          <p:nvPr>
            <p:ph type="subTitle" idx="1"/>
          </p:nvPr>
        </p:nvSpPr>
        <p:spPr>
          <a:xfrm>
            <a:off x="1524000" y="4159404"/>
            <a:ext cx="9144000" cy="1098395"/>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27699252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56152-7CCE-4867-9DBD-DB18D80C47D6}"/>
              </a:ext>
            </a:extLst>
          </p:cNvPr>
          <p:cNvSpPr>
            <a:spLocks noGrp="1"/>
          </p:cNvSpPr>
          <p:nvPr>
            <p:ph type="title"/>
          </p:nvPr>
        </p:nvSpPr>
        <p:spPr>
          <a:xfrm>
            <a:off x="4654296" y="329184"/>
            <a:ext cx="6894576" cy="1783080"/>
          </a:xfrm>
        </p:spPr>
        <p:txBody>
          <a:bodyPr anchor="b">
            <a:normAutofit/>
          </a:bodyPr>
          <a:lstStyle/>
          <a:p>
            <a:endParaRPr lang="en-IN" sz="5400"/>
          </a:p>
        </p:txBody>
      </p:sp>
      <p:pic>
        <p:nvPicPr>
          <p:cNvPr id="5" name="Picture 4" descr="Abstract background of mesh on pink">
            <a:extLst>
              <a:ext uri="{FF2B5EF4-FFF2-40B4-BE49-F238E27FC236}">
                <a16:creationId xmlns:a16="http://schemas.microsoft.com/office/drawing/2014/main" id="{B42BB349-53C4-4244-8A25-D74D66DD701C}"/>
              </a:ext>
            </a:extLst>
          </p:cNvPr>
          <p:cNvPicPr>
            <a:picLocks noChangeAspect="1"/>
          </p:cNvPicPr>
          <p:nvPr/>
        </p:nvPicPr>
        <p:blipFill rotWithShape="1">
          <a:blip r:embed="rId2"/>
          <a:srcRect l="37111" r="23502" b="-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0CD7B2-E192-4A81-AC5E-4A468F2B8183}"/>
              </a:ext>
            </a:extLst>
          </p:cNvPr>
          <p:cNvSpPr>
            <a:spLocks noGrp="1"/>
          </p:cNvSpPr>
          <p:nvPr>
            <p:ph idx="1"/>
          </p:nvPr>
        </p:nvSpPr>
        <p:spPr>
          <a:xfrm>
            <a:off x="4654296" y="2706624"/>
            <a:ext cx="6894576" cy="3483864"/>
          </a:xfrm>
        </p:spPr>
        <p:txBody>
          <a:bodyPr>
            <a:normAutofit/>
          </a:bodyPr>
          <a:lstStyle/>
          <a:p>
            <a:r>
              <a:rPr lang="en-US" sz="2200" b="1">
                <a:effectLst/>
                <a:latin typeface="Times New Roman" panose="02020603050405020304" pitchFamily="18" charset="0"/>
                <a:cs typeface="Times New Roman" panose="02020603050405020304" pitchFamily="18" charset="0"/>
              </a:rPr>
              <a:t>With Neural Network:</a:t>
            </a:r>
            <a:r>
              <a:rPr lang="en-US" sz="2200" b="0">
                <a:effectLst/>
                <a:latin typeface="Times New Roman" panose="02020603050405020304" pitchFamily="18" charset="0"/>
                <a:cs typeface="Times New Roman" panose="02020603050405020304" pitchFamily="18" charset="0"/>
              </a:rPr>
              <a:t> </a:t>
            </a:r>
          </a:p>
          <a:p>
            <a:pPr lvl="1"/>
            <a:r>
              <a:rPr lang="en-US" sz="2200" b="0">
                <a:effectLst/>
                <a:latin typeface="Times New Roman" panose="02020603050405020304" pitchFamily="18" charset="0"/>
                <a:cs typeface="Times New Roman" panose="02020603050405020304" pitchFamily="18" charset="0"/>
              </a:rPr>
              <a:t>However, when we talk about the case with a neural network, even if we have not trained our machine with that particular cat. </a:t>
            </a:r>
          </a:p>
          <a:p>
            <a:pPr lvl="1"/>
            <a:r>
              <a:rPr lang="en-US" sz="2200" b="0">
                <a:effectLst/>
                <a:latin typeface="Times New Roman" panose="02020603050405020304" pitchFamily="18" charset="0"/>
                <a:cs typeface="Times New Roman" panose="02020603050405020304" pitchFamily="18" charset="0"/>
              </a:rPr>
              <a:t>But still, it can identify certain features of a cat that we have trained on, and it can match those features with the cat that is there in that particular image and can also identify the cat. </a:t>
            </a:r>
          </a:p>
          <a:p>
            <a:pPr lvl="1"/>
            <a:r>
              <a:rPr lang="en-US" sz="2200" b="0">
                <a:effectLst/>
                <a:latin typeface="Times New Roman" panose="02020603050405020304" pitchFamily="18" charset="0"/>
                <a:cs typeface="Times New Roman" panose="02020603050405020304" pitchFamily="18" charset="0"/>
              </a:rPr>
              <a:t>So, with the help of this example, you can clearly see the importance of the concept of a neural network.</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23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6845-AF26-48DB-8C1D-4AF150E540B9}"/>
              </a:ext>
            </a:extLst>
          </p:cNvPr>
          <p:cNvSpPr>
            <a:spLocks noGrp="1"/>
          </p:cNvSpPr>
          <p:nvPr>
            <p:ph type="title"/>
          </p:nvPr>
        </p:nvSpPr>
        <p:spPr/>
        <p:txBody>
          <a:bodyPr/>
          <a:lstStyle/>
          <a:p>
            <a:r>
              <a:rPr lang="en-IN" dirty="0"/>
              <a:t>Artificial Neural Networks</a:t>
            </a:r>
          </a:p>
        </p:txBody>
      </p:sp>
      <p:graphicFrame>
        <p:nvGraphicFramePr>
          <p:cNvPr id="5" name="Content Placeholder 2">
            <a:extLst>
              <a:ext uri="{FF2B5EF4-FFF2-40B4-BE49-F238E27FC236}">
                <a16:creationId xmlns:a16="http://schemas.microsoft.com/office/drawing/2014/main" id="{93336FF4-03E6-49A4-953A-E397CD5E9075}"/>
              </a:ext>
            </a:extLst>
          </p:cNvPr>
          <p:cNvGraphicFramePr>
            <a:graphicFrameLocks noGrp="1"/>
          </p:cNvGraphicFramePr>
          <p:nvPr>
            <p:ph idx="1"/>
          </p:nvPr>
        </p:nvGraphicFramePr>
        <p:xfrm>
          <a:off x="838200" y="1402672"/>
          <a:ext cx="10515600" cy="5299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8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8A425BB-F324-468E-954E-681F597EBFF4}"/>
              </a:ext>
            </a:extLst>
          </p:cNvPr>
          <p:cNvGraphicFramePr>
            <a:graphicFrameLocks noGrp="1"/>
          </p:cNvGraphicFramePr>
          <p:nvPr>
            <p:ph idx="1"/>
          </p:nvPr>
        </p:nvGraphicFramePr>
        <p:xfrm>
          <a:off x="838200" y="736847"/>
          <a:ext cx="10515600" cy="5440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72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318EDB65-7977-485A-9DD7-1D30BAFE5DF0}"/>
              </a:ext>
            </a:extLst>
          </p:cNvPr>
          <p:cNvPicPr>
            <a:picLocks noChangeAspect="1"/>
          </p:cNvPicPr>
          <p:nvPr/>
        </p:nvPicPr>
        <p:blipFill rotWithShape="1">
          <a:blip r:embed="rId2">
            <a:alphaModFix amt="35000"/>
          </a:blip>
          <a:srcRect t="15605"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B69CEAB7-5F71-4BC9-9673-FD02F9F0AED5}"/>
              </a:ext>
            </a:extLst>
          </p:cNvPr>
          <p:cNvSpPr>
            <a:spLocks noGrp="1"/>
          </p:cNvSpPr>
          <p:nvPr>
            <p:ph type="title"/>
          </p:nvPr>
        </p:nvSpPr>
        <p:spPr>
          <a:xfrm>
            <a:off x="838201" y="1065862"/>
            <a:ext cx="3313164" cy="4726276"/>
          </a:xfrm>
        </p:spPr>
        <p:txBody>
          <a:bodyPr>
            <a:normAutofit/>
          </a:bodyPr>
          <a:lstStyle/>
          <a:p>
            <a:pPr algn="r"/>
            <a:endParaRPr lang="en-IN" sz="400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FDE694-9D2C-484F-97AB-0478C7547D17}"/>
              </a:ext>
            </a:extLst>
          </p:cNvPr>
          <p:cNvSpPr>
            <a:spLocks noGrp="1"/>
          </p:cNvSpPr>
          <p:nvPr>
            <p:ph idx="1"/>
          </p:nvPr>
        </p:nvSpPr>
        <p:spPr>
          <a:xfrm>
            <a:off x="5155379" y="1065862"/>
            <a:ext cx="5744685" cy="4726276"/>
          </a:xfrm>
        </p:spPr>
        <p:txBody>
          <a:bodyPr anchor="ctr">
            <a:normAutofit/>
          </a:bodyPr>
          <a:lstStyle/>
          <a:p>
            <a:r>
              <a:rPr lang="en-US" sz="1900" b="0" i="0">
                <a:solidFill>
                  <a:srgbClr val="FFFFFF"/>
                </a:solidFill>
                <a:effectLst/>
                <a:latin typeface="Times New Roman" panose="02020603050405020304" pitchFamily="18" charset="0"/>
                <a:cs typeface="Times New Roman" panose="02020603050405020304" pitchFamily="18" charset="0"/>
              </a:rPr>
              <a:t>A neural network comprises of three main layers, which are as follows:</a:t>
            </a:r>
          </a:p>
          <a:p>
            <a:endParaRPr lang="en-US" sz="1900" b="0" i="0">
              <a:solidFill>
                <a:srgbClr val="FFFFF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900" b="1">
                <a:solidFill>
                  <a:srgbClr val="FFFFFF"/>
                </a:solidFill>
                <a:effectLst/>
                <a:latin typeface="Times New Roman" panose="02020603050405020304" pitchFamily="18" charset="0"/>
                <a:cs typeface="Times New Roman" panose="02020603050405020304" pitchFamily="18" charset="0"/>
              </a:rPr>
              <a:t>Input layer:</a:t>
            </a:r>
            <a:r>
              <a:rPr lang="en-US" sz="1900" b="0">
                <a:solidFill>
                  <a:srgbClr val="FFFFFF"/>
                </a:solidFill>
                <a:effectLst/>
                <a:latin typeface="Times New Roman" panose="02020603050405020304" pitchFamily="18" charset="0"/>
                <a:cs typeface="Times New Roman" panose="02020603050405020304" pitchFamily="18" charset="0"/>
              </a:rPr>
              <a:t> The input layer accepts all the inputs that are provided by the programmer.</a:t>
            </a:r>
          </a:p>
          <a:p>
            <a:pPr>
              <a:buFont typeface="Arial" panose="020B0604020202020204" pitchFamily="34" charset="0"/>
              <a:buChar char="•"/>
            </a:pPr>
            <a:endParaRPr lang="en-US" sz="1900" b="0">
              <a:solidFill>
                <a:srgbClr val="FFFFF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900" b="1">
                <a:solidFill>
                  <a:srgbClr val="FFFFFF"/>
                </a:solidFill>
                <a:effectLst/>
                <a:latin typeface="Times New Roman" panose="02020603050405020304" pitchFamily="18" charset="0"/>
                <a:cs typeface="Times New Roman" panose="02020603050405020304" pitchFamily="18" charset="0"/>
              </a:rPr>
              <a:t>Hidden layer:</a:t>
            </a:r>
            <a:r>
              <a:rPr lang="en-US" sz="1900" b="0">
                <a:solidFill>
                  <a:srgbClr val="FFFFFF"/>
                </a:solidFill>
                <a:effectLst/>
                <a:latin typeface="Times New Roman" panose="02020603050405020304" pitchFamily="18" charset="0"/>
                <a:cs typeface="Times New Roman" panose="02020603050405020304" pitchFamily="18" charset="0"/>
              </a:rPr>
              <a:t> In between the input and output layer, there is a set of hidden layers on which computations are performed that further results in the output.</a:t>
            </a:r>
          </a:p>
          <a:p>
            <a:pPr>
              <a:buFont typeface="Arial" panose="020B0604020202020204" pitchFamily="34" charset="0"/>
              <a:buChar char="•"/>
            </a:pPr>
            <a:endParaRPr lang="en-US" sz="1900" b="0">
              <a:solidFill>
                <a:srgbClr val="FFFFF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900" b="1">
                <a:solidFill>
                  <a:srgbClr val="FFFFFF"/>
                </a:solidFill>
                <a:effectLst/>
                <a:latin typeface="Times New Roman" panose="02020603050405020304" pitchFamily="18" charset="0"/>
                <a:cs typeface="Times New Roman" panose="02020603050405020304" pitchFamily="18" charset="0"/>
              </a:rPr>
              <a:t>Output layer:</a:t>
            </a:r>
            <a:r>
              <a:rPr lang="en-US" sz="1900" b="0">
                <a:solidFill>
                  <a:srgbClr val="FFFFFF"/>
                </a:solidFill>
                <a:effectLst/>
                <a:latin typeface="Times New Roman" panose="02020603050405020304" pitchFamily="18" charset="0"/>
                <a:cs typeface="Times New Roman" panose="02020603050405020304" pitchFamily="18" charset="0"/>
              </a:rPr>
              <a:t> After the input layer undergoes a series of transformations while passing through the hidden layer, it results in output that is delivered by the output layer.</a:t>
            </a:r>
          </a:p>
          <a:p>
            <a:endParaRPr lang="en-IN" sz="19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86169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45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rtificial Neural Networks">
            <a:extLst>
              <a:ext uri="{FF2B5EF4-FFF2-40B4-BE49-F238E27FC236}">
                <a16:creationId xmlns:a16="http://schemas.microsoft.com/office/drawing/2014/main" id="{7106DE0A-BF07-4F1E-ABA3-1FB6931BC5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238899"/>
            <a:ext cx="10905066" cy="438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46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9D32D-E23C-47D5-8DDA-896064A0FDA3}"/>
              </a:ext>
            </a:extLst>
          </p:cNvPr>
          <p:cNvSpPr>
            <a:spLocks noGrp="1"/>
          </p:cNvSpPr>
          <p:nvPr>
            <p:ph type="title"/>
          </p:nvPr>
        </p:nvSpPr>
        <p:spPr>
          <a:xfrm>
            <a:off x="838200" y="894027"/>
            <a:ext cx="3494362" cy="4782873"/>
          </a:xfrm>
        </p:spPr>
        <p:txBody>
          <a:bodyPr>
            <a:normAutofit/>
          </a:bodyPr>
          <a:lstStyle/>
          <a:p>
            <a:pPr algn="r"/>
            <a:r>
              <a:rPr lang="en-IN" b="0" i="0" dirty="0">
                <a:effectLst/>
                <a:latin typeface="erdana"/>
              </a:rPr>
              <a:t>Motivation behind Neural Network</a:t>
            </a:r>
            <a:endParaRPr lang="en-IN"/>
          </a:p>
        </p:txBody>
      </p:sp>
      <p:cxnSp>
        <p:nvCxnSpPr>
          <p:cNvPr id="12" name="Straight Connector 1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91015F-6329-4B59-B1F8-D793B2339994}"/>
              </a:ext>
            </a:extLst>
          </p:cNvPr>
          <p:cNvSpPr>
            <a:spLocks noGrp="1"/>
          </p:cNvSpPr>
          <p:nvPr>
            <p:ph idx="1"/>
          </p:nvPr>
        </p:nvSpPr>
        <p:spPr>
          <a:xfrm>
            <a:off x="4976032" y="894027"/>
            <a:ext cx="6377768" cy="4782873"/>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Basically, the neural network is based on the neurons, which are nothing but the brain cells. </a:t>
            </a:r>
          </a:p>
          <a:p>
            <a:r>
              <a:rPr lang="en-US" sz="2000" b="0" i="0">
                <a:effectLst/>
                <a:latin typeface="Times New Roman" panose="02020603050405020304" pitchFamily="18" charset="0"/>
                <a:cs typeface="Times New Roman" panose="02020603050405020304" pitchFamily="18" charset="0"/>
              </a:rPr>
              <a:t>A biological neuron receives input from other sources, combines them in some way, followed by performing a nonlinear operation on the result, and the output is the final result.</a:t>
            </a:r>
          </a:p>
          <a:p>
            <a:r>
              <a:rPr lang="en-US" sz="2000" b="0" i="0">
                <a:effectLst/>
                <a:latin typeface="Times New Roman" panose="02020603050405020304" pitchFamily="18" charset="0"/>
                <a:cs typeface="Times New Roman" panose="02020603050405020304" pitchFamily="18" charset="0"/>
              </a:rPr>
              <a:t>The </a:t>
            </a:r>
            <a:r>
              <a:rPr lang="en-US" sz="2000" b="1" i="0">
                <a:effectLst/>
                <a:latin typeface="Times New Roman" panose="02020603050405020304" pitchFamily="18" charset="0"/>
                <a:cs typeface="Times New Roman" panose="02020603050405020304" pitchFamily="18" charset="0"/>
              </a:rPr>
              <a:t>dendrites</a:t>
            </a:r>
            <a:r>
              <a:rPr lang="en-US" sz="2000" b="0" i="0">
                <a:effectLst/>
                <a:latin typeface="Times New Roman" panose="02020603050405020304" pitchFamily="18" charset="0"/>
                <a:cs typeface="Times New Roman" panose="02020603050405020304" pitchFamily="18" charset="0"/>
              </a:rPr>
              <a:t> will act as a receiver that receives signals from other neurons, which are then passed on to the </a:t>
            </a:r>
            <a:r>
              <a:rPr lang="en-US" sz="2000" b="1" i="0">
                <a:effectLst/>
                <a:latin typeface="Times New Roman" panose="02020603050405020304" pitchFamily="18" charset="0"/>
                <a:cs typeface="Times New Roman" panose="02020603050405020304" pitchFamily="18" charset="0"/>
              </a:rPr>
              <a:t>cell body</a:t>
            </a:r>
            <a:r>
              <a:rPr lang="en-US" sz="2000" b="0" i="0">
                <a:effectLst/>
                <a:latin typeface="Times New Roman" panose="02020603050405020304" pitchFamily="18" charset="0"/>
                <a:cs typeface="Times New Roman" panose="02020603050405020304" pitchFamily="18" charset="0"/>
              </a:rPr>
              <a:t>. </a:t>
            </a:r>
          </a:p>
          <a:p>
            <a:r>
              <a:rPr lang="en-US" sz="2000" b="0" i="0">
                <a:effectLst/>
                <a:latin typeface="Times New Roman" panose="02020603050405020304" pitchFamily="18" charset="0"/>
                <a:cs typeface="Times New Roman" panose="02020603050405020304" pitchFamily="18" charset="0"/>
              </a:rPr>
              <a:t>The cell body will perform some operations that can be a summation, multiplication, etc. </a:t>
            </a:r>
          </a:p>
          <a:p>
            <a:r>
              <a:rPr lang="en-US" sz="2000" b="0" i="0">
                <a:effectLst/>
                <a:latin typeface="Times New Roman" panose="02020603050405020304" pitchFamily="18" charset="0"/>
                <a:cs typeface="Times New Roman" panose="02020603050405020304" pitchFamily="18" charset="0"/>
              </a:rPr>
              <a:t>After the operations are performed on the set of input, then they are transferred to the next neuron via </a:t>
            </a:r>
            <a:r>
              <a:rPr lang="en-US" sz="2000" b="1" i="0">
                <a:effectLst/>
                <a:latin typeface="Times New Roman" panose="02020603050405020304" pitchFamily="18" charset="0"/>
                <a:cs typeface="Times New Roman" panose="02020603050405020304" pitchFamily="18" charset="0"/>
              </a:rPr>
              <a:t>axion</a:t>
            </a:r>
            <a:r>
              <a:rPr lang="en-US" sz="2000" b="0" i="0">
                <a:effectLst/>
                <a:latin typeface="Times New Roman" panose="02020603050405020304" pitchFamily="18" charset="0"/>
                <a:cs typeface="Times New Roman" panose="02020603050405020304" pitchFamily="18" charset="0"/>
              </a:rPr>
              <a:t>, which is the transmitter of the signal for the neuron.</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24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rtificial Neural Networks">
            <a:extLst>
              <a:ext uri="{FF2B5EF4-FFF2-40B4-BE49-F238E27FC236}">
                <a16:creationId xmlns:a16="http://schemas.microsoft.com/office/drawing/2014/main" id="{3E9C1651-EB5B-4643-B7D3-CA2492B532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29552" y="643467"/>
            <a:ext cx="913289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59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0044FE-1655-4D27-92E7-704AD3BBA7FF}"/>
              </a:ext>
            </a:extLst>
          </p:cNvPr>
          <p:cNvSpPr>
            <a:spLocks noGrp="1"/>
          </p:cNvSpPr>
          <p:nvPr>
            <p:ph type="title"/>
          </p:nvPr>
        </p:nvSpPr>
        <p:spPr>
          <a:xfrm>
            <a:off x="5297762" y="329184"/>
            <a:ext cx="6251110" cy="1783080"/>
          </a:xfrm>
        </p:spPr>
        <p:txBody>
          <a:bodyPr anchor="b">
            <a:normAutofit/>
          </a:bodyPr>
          <a:lstStyle/>
          <a:p>
            <a:r>
              <a:rPr lang="en-US" sz="5400" b="0" i="0">
                <a:effectLst/>
                <a:latin typeface="erdana"/>
              </a:rPr>
              <a:t>What are Artificial Neural Networks?</a:t>
            </a:r>
            <a:endParaRPr lang="en-IN" sz="5400"/>
          </a:p>
        </p:txBody>
      </p:sp>
      <p:pic>
        <p:nvPicPr>
          <p:cNvPr id="5" name="Picture 4" descr="Sphere of mesh and nodes">
            <a:extLst>
              <a:ext uri="{FF2B5EF4-FFF2-40B4-BE49-F238E27FC236}">
                <a16:creationId xmlns:a16="http://schemas.microsoft.com/office/drawing/2014/main" id="{90AE1114-0A8F-46F0-AE4C-D35383829409}"/>
              </a:ext>
            </a:extLst>
          </p:cNvPr>
          <p:cNvPicPr>
            <a:picLocks noChangeAspect="1"/>
          </p:cNvPicPr>
          <p:nvPr/>
        </p:nvPicPr>
        <p:blipFill rotWithShape="1">
          <a:blip r:embed="rId2"/>
          <a:srcRect l="39394" r="9674"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53E570-0B68-4552-BC2C-B5B48D9E456E}"/>
              </a:ext>
            </a:extLst>
          </p:cNvPr>
          <p:cNvSpPr>
            <a:spLocks noGrp="1"/>
          </p:cNvSpPr>
          <p:nvPr>
            <p:ph idx="1"/>
          </p:nvPr>
        </p:nvSpPr>
        <p:spPr>
          <a:xfrm>
            <a:off x="5297762" y="2706624"/>
            <a:ext cx="6251110" cy="3483864"/>
          </a:xfrm>
        </p:spPr>
        <p:txBody>
          <a:bodyPr>
            <a:normAutofit/>
          </a:bodyPr>
          <a:lstStyle/>
          <a:p>
            <a:r>
              <a:rPr lang="en-US" sz="1500" b="0" i="0">
                <a:effectLst/>
                <a:latin typeface="Times New Roman" panose="02020603050405020304" pitchFamily="18" charset="0"/>
                <a:cs typeface="Times New Roman" panose="02020603050405020304" pitchFamily="18" charset="0"/>
              </a:rPr>
              <a:t>Artificial Neural Networks are the computing system that is designed to simulate the way the human brain analyzes and processes the information. </a:t>
            </a:r>
          </a:p>
          <a:p>
            <a:r>
              <a:rPr lang="en-US" sz="1500" b="0" i="0">
                <a:effectLst/>
                <a:latin typeface="Times New Roman" panose="02020603050405020304" pitchFamily="18" charset="0"/>
                <a:cs typeface="Times New Roman" panose="02020603050405020304" pitchFamily="18" charset="0"/>
              </a:rPr>
              <a:t>Artificial Neural Networks have self-learning capabilities that enable it to produce a better result as more data become available. </a:t>
            </a:r>
          </a:p>
          <a:p>
            <a:r>
              <a:rPr lang="en-US" sz="1500" b="0" i="0">
                <a:effectLst/>
                <a:latin typeface="Times New Roman" panose="02020603050405020304" pitchFamily="18" charset="0"/>
                <a:cs typeface="Times New Roman" panose="02020603050405020304" pitchFamily="18" charset="0"/>
              </a:rPr>
              <a:t>So, if the network is trained on more data, it will be more accurate because these neural networks learn from the examples. </a:t>
            </a:r>
          </a:p>
          <a:p>
            <a:r>
              <a:rPr lang="en-US" sz="1500" b="0" i="0">
                <a:effectLst/>
                <a:latin typeface="Times New Roman" panose="02020603050405020304" pitchFamily="18" charset="0"/>
                <a:cs typeface="Times New Roman" panose="02020603050405020304" pitchFamily="18" charset="0"/>
              </a:rPr>
              <a:t>The neural network can be configured for specific applications like data classification, pattern recognition, etc.</a:t>
            </a:r>
          </a:p>
          <a:p>
            <a:r>
              <a:rPr lang="en-US" sz="1500" b="0" i="0">
                <a:effectLst/>
                <a:latin typeface="Times New Roman" panose="02020603050405020304" pitchFamily="18" charset="0"/>
                <a:cs typeface="Times New Roman" panose="02020603050405020304" pitchFamily="18" charset="0"/>
              </a:rPr>
              <a:t>With the help of the neural network, we can actually see that a lot of technology has been evolved from translating webpages to other languages to having a virtual assistant to order groceries online. </a:t>
            </a:r>
          </a:p>
          <a:p>
            <a:r>
              <a:rPr lang="en-US" sz="1500" b="0" i="0">
                <a:effectLst/>
                <a:latin typeface="Times New Roman" panose="02020603050405020304" pitchFamily="18" charset="0"/>
                <a:cs typeface="Times New Roman" panose="02020603050405020304" pitchFamily="18" charset="0"/>
              </a:rPr>
              <a:t>All of these things are possible because of neural networks. So, an artificial neural network is nothing but a network of various artificial neurons.</a:t>
            </a:r>
          </a:p>
          <a:p>
            <a:endParaRPr lang="en-IN" sz="15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20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498E52-45D4-449F-948A-64DAB2743417}"/>
              </a:ext>
            </a:extLst>
          </p:cNvPr>
          <p:cNvSpPr>
            <a:spLocks noGrp="1"/>
          </p:cNvSpPr>
          <p:nvPr>
            <p:ph type="title"/>
          </p:nvPr>
        </p:nvSpPr>
        <p:spPr>
          <a:xfrm>
            <a:off x="643467" y="321734"/>
            <a:ext cx="10905066" cy="1135737"/>
          </a:xfrm>
        </p:spPr>
        <p:txBody>
          <a:bodyPr>
            <a:normAutofit/>
          </a:bodyPr>
          <a:lstStyle/>
          <a:p>
            <a:r>
              <a:rPr lang="en-IN" sz="3600" b="0" i="0">
                <a:effectLst/>
                <a:latin typeface="erdana"/>
              </a:rPr>
              <a:t>Importance of Neural Network:</a:t>
            </a:r>
            <a:endParaRPr lang="en-IN" sz="3600"/>
          </a:p>
        </p:txBody>
      </p:sp>
      <p:sp>
        <p:nvSpPr>
          <p:cNvPr id="3" name="Content Placeholder 2">
            <a:extLst>
              <a:ext uri="{FF2B5EF4-FFF2-40B4-BE49-F238E27FC236}">
                <a16:creationId xmlns:a16="http://schemas.microsoft.com/office/drawing/2014/main" id="{DB273F34-2BA2-4DA5-8DF4-E18EF7BE7228}"/>
              </a:ext>
            </a:extLst>
          </p:cNvPr>
          <p:cNvSpPr>
            <a:spLocks noGrp="1"/>
          </p:cNvSpPr>
          <p:nvPr>
            <p:ph idx="1"/>
          </p:nvPr>
        </p:nvSpPr>
        <p:spPr>
          <a:xfrm>
            <a:off x="643469" y="1782981"/>
            <a:ext cx="4008384" cy="4393982"/>
          </a:xfrm>
        </p:spPr>
        <p:txBody>
          <a:bodyPr>
            <a:normAutofit/>
          </a:bodyPr>
          <a:lstStyle/>
          <a:p>
            <a:r>
              <a:rPr lang="en-US" sz="1600" b="1" i="0">
                <a:effectLst/>
                <a:latin typeface="Times New Roman" panose="02020603050405020304" pitchFamily="18" charset="0"/>
                <a:cs typeface="Times New Roman" panose="02020603050405020304" pitchFamily="18" charset="0"/>
              </a:rPr>
              <a:t>Without Neural Network:</a:t>
            </a:r>
            <a:r>
              <a:rPr lang="en-US" sz="1600" b="0" i="0">
                <a:effectLst/>
                <a:latin typeface="Times New Roman" panose="02020603050405020304" pitchFamily="18" charset="0"/>
                <a:cs typeface="Times New Roman" panose="02020603050405020304" pitchFamily="18" charset="0"/>
              </a:rPr>
              <a:t> </a:t>
            </a:r>
          </a:p>
          <a:p>
            <a:pPr lvl="1"/>
            <a:r>
              <a:rPr lang="en-US" sz="1600" b="0" i="0">
                <a:effectLst/>
                <a:latin typeface="Times New Roman" panose="02020603050405020304" pitchFamily="18" charset="0"/>
                <a:cs typeface="Times New Roman" panose="02020603050405020304" pitchFamily="18" charset="0"/>
              </a:rPr>
              <a:t>Let's have a look at the example given below. </a:t>
            </a:r>
          </a:p>
          <a:p>
            <a:pPr lvl="1"/>
            <a:r>
              <a:rPr lang="en-US" sz="1600" b="0" i="0">
                <a:effectLst/>
                <a:latin typeface="Times New Roman" panose="02020603050405020304" pitchFamily="18" charset="0"/>
                <a:cs typeface="Times New Roman" panose="02020603050405020304" pitchFamily="18" charset="0"/>
              </a:rPr>
              <a:t>Here we have a machine, such that we have trained it with four types of cats, as you can see in the image below. </a:t>
            </a:r>
          </a:p>
          <a:p>
            <a:pPr lvl="1"/>
            <a:r>
              <a:rPr lang="en-US" sz="1600" b="0" i="0">
                <a:effectLst/>
                <a:latin typeface="Times New Roman" panose="02020603050405020304" pitchFamily="18" charset="0"/>
                <a:cs typeface="Times New Roman" panose="02020603050405020304" pitchFamily="18" charset="0"/>
              </a:rPr>
              <a:t>And once we are done with the training, we will provide a random image to that particular machine that has a cat. </a:t>
            </a:r>
          </a:p>
          <a:p>
            <a:pPr lvl="1"/>
            <a:r>
              <a:rPr lang="en-US" sz="1600" b="0" i="0">
                <a:effectLst/>
                <a:latin typeface="Times New Roman" panose="02020603050405020304" pitchFamily="18" charset="0"/>
                <a:cs typeface="Times New Roman" panose="02020603050405020304" pitchFamily="18" charset="0"/>
              </a:rPr>
              <a:t>Since this cat is not similar to the cats through which we have trained our system, so without the neural network, our machine would not identify the cat in the picture. </a:t>
            </a:r>
          </a:p>
          <a:p>
            <a:pPr lvl="1"/>
            <a:r>
              <a:rPr lang="en-US" sz="1600" b="0" i="0">
                <a:effectLst/>
                <a:latin typeface="Times New Roman" panose="02020603050405020304" pitchFamily="18" charset="0"/>
                <a:cs typeface="Times New Roman" panose="02020603050405020304" pitchFamily="18" charset="0"/>
              </a:rPr>
              <a:t>Basically, the machine will get confused in figuring out where the cat is.</a:t>
            </a:r>
            <a:endParaRPr lang="en-IN" sz="1600">
              <a:latin typeface="Times New Roman" panose="02020603050405020304" pitchFamily="18" charset="0"/>
              <a:cs typeface="Times New Roman" panose="02020603050405020304" pitchFamily="18" charset="0"/>
            </a:endParaRPr>
          </a:p>
        </p:txBody>
      </p:sp>
      <p:grpSp>
        <p:nvGrpSpPr>
          <p:cNvPr id="307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Artificial Neural Networks">
            <a:extLst>
              <a:ext uri="{FF2B5EF4-FFF2-40B4-BE49-F238E27FC236}">
                <a16:creationId xmlns:a16="http://schemas.microsoft.com/office/drawing/2014/main" id="{5F8673AD-5AFC-486B-BE6E-ADAF5A9EEC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093174"/>
            <a:ext cx="6253212" cy="3741505"/>
          </a:xfrm>
          <a:prstGeom prst="rect">
            <a:avLst/>
          </a:prstGeom>
          <a:noFill/>
          <a:extLst>
            <a:ext uri="{909E8E84-426E-40DD-AFC4-6F175D3DCCD1}">
              <a14:hiddenFill xmlns:a14="http://schemas.microsoft.com/office/drawing/2010/main">
                <a:solidFill>
                  <a:srgbClr val="FFFFFF"/>
                </a:solidFill>
              </a14:hiddenFill>
            </a:ext>
          </a:extLst>
        </p:spPr>
      </p:pic>
      <p:grpSp>
        <p:nvGrpSpPr>
          <p:cNvPr id="3080"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7761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860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erdana</vt:lpstr>
      <vt:lpstr>Times New Roman</vt:lpstr>
      <vt:lpstr>Office Theme</vt:lpstr>
      <vt:lpstr>Artificial Neural Networks</vt:lpstr>
      <vt:lpstr>Artificial Neural Networks</vt:lpstr>
      <vt:lpstr>PowerPoint Presentation</vt:lpstr>
      <vt:lpstr>PowerPoint Presentation</vt:lpstr>
      <vt:lpstr>PowerPoint Presentation</vt:lpstr>
      <vt:lpstr>Motivation behind Neural Network</vt:lpstr>
      <vt:lpstr>PowerPoint Presentation</vt:lpstr>
      <vt:lpstr>What are Artificial Neural Networks?</vt:lpstr>
      <vt:lpstr>Importance of Neural Network: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dc:title>
  <dc:creator>Amit Gupta</dc:creator>
  <cp:lastModifiedBy>Amit Gupta</cp:lastModifiedBy>
  <cp:revision>16</cp:revision>
  <dcterms:created xsi:type="dcterms:W3CDTF">2021-05-19T11:05:46Z</dcterms:created>
  <dcterms:modified xsi:type="dcterms:W3CDTF">2021-05-19T12:21:59Z</dcterms:modified>
</cp:coreProperties>
</file>