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1BD9F-C0CB-0000-855B-13B9B043CFB2}" v="20" dt="2021-04-12T07:27:3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6877DD-09F9-431F-A64C-C16C7F6B1FE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D65B1D7-9979-409A-9E96-94F37FBBE152}">
      <dgm:prSet/>
      <dgm:spPr/>
      <dgm:t>
        <a:bodyPr/>
        <a:lstStyle/>
        <a:p>
          <a:r>
            <a:rPr lang="en-US" dirty="0">
              <a:solidFill>
                <a:srgbClr val="002060"/>
              </a:solidFill>
            </a:rPr>
            <a:t>Let’s understand it using an example. </a:t>
          </a:r>
        </a:p>
      </dgm:t>
    </dgm:pt>
    <dgm:pt modelId="{C473C8EB-36D4-4C58-8CD7-9FB003406A9F}" type="parTrans" cxnId="{684119EA-08C9-4F18-A550-BB4530F90086}">
      <dgm:prSet/>
      <dgm:spPr/>
      <dgm:t>
        <a:bodyPr/>
        <a:lstStyle/>
        <a:p>
          <a:endParaRPr lang="en-US"/>
        </a:p>
      </dgm:t>
    </dgm:pt>
    <dgm:pt modelId="{184A8E48-66A6-4F2B-8EF2-53B64B9A2B05}" type="sibTrans" cxnId="{684119EA-08C9-4F18-A550-BB4530F90086}">
      <dgm:prSet/>
      <dgm:spPr/>
      <dgm:t>
        <a:bodyPr/>
        <a:lstStyle/>
        <a:p>
          <a:endParaRPr lang="en-US"/>
        </a:p>
      </dgm:t>
    </dgm:pt>
    <dgm:pt modelId="{8D720310-2B80-405C-ABFE-AC5F16A5A9D7}">
      <dgm:prSet/>
      <dgm:spPr/>
      <dgm:t>
        <a:bodyPr/>
        <a:lstStyle/>
        <a:p>
          <a:r>
            <a:rPr lang="en-US" dirty="0">
              <a:solidFill>
                <a:srgbClr val="002060"/>
              </a:solidFill>
            </a:rPr>
            <a:t>Below I have a training data set of weather and corresponding target variable ‘Play’ (suggesting possibilities of playing). </a:t>
          </a:r>
        </a:p>
      </dgm:t>
    </dgm:pt>
    <dgm:pt modelId="{FA6654F2-400D-4FDA-B86E-15245F394367}" type="parTrans" cxnId="{DBB2CE81-F1AA-45FA-9874-680DDF213E13}">
      <dgm:prSet/>
      <dgm:spPr/>
      <dgm:t>
        <a:bodyPr/>
        <a:lstStyle/>
        <a:p>
          <a:endParaRPr lang="en-US"/>
        </a:p>
      </dgm:t>
    </dgm:pt>
    <dgm:pt modelId="{CB09658F-C957-47E0-B9C8-E734FE9784B7}" type="sibTrans" cxnId="{DBB2CE81-F1AA-45FA-9874-680DDF213E13}">
      <dgm:prSet/>
      <dgm:spPr/>
      <dgm:t>
        <a:bodyPr/>
        <a:lstStyle/>
        <a:p>
          <a:endParaRPr lang="en-US"/>
        </a:p>
      </dgm:t>
    </dgm:pt>
    <dgm:pt modelId="{CB6B1A4D-87FC-4588-A483-A341F3A84A03}">
      <dgm:prSet/>
      <dgm:spPr/>
      <dgm:t>
        <a:bodyPr/>
        <a:lstStyle/>
        <a:p>
          <a:r>
            <a:rPr lang="en-US" dirty="0">
              <a:solidFill>
                <a:srgbClr val="002060"/>
              </a:solidFill>
            </a:rPr>
            <a:t>Now, we need to classify whether players will play or not based on weather condition. </a:t>
          </a:r>
        </a:p>
      </dgm:t>
    </dgm:pt>
    <dgm:pt modelId="{2644184B-0CBB-4B30-982E-1DFA248D9E1B}" type="parTrans" cxnId="{34AA3D6D-E0AE-4D0B-9AB3-9EF2EB0063B3}">
      <dgm:prSet/>
      <dgm:spPr/>
      <dgm:t>
        <a:bodyPr/>
        <a:lstStyle/>
        <a:p>
          <a:endParaRPr lang="en-US"/>
        </a:p>
      </dgm:t>
    </dgm:pt>
    <dgm:pt modelId="{B7BCFC9E-4F59-4CB7-88F0-441C1B2D8483}" type="sibTrans" cxnId="{34AA3D6D-E0AE-4D0B-9AB3-9EF2EB0063B3}">
      <dgm:prSet/>
      <dgm:spPr/>
      <dgm:t>
        <a:bodyPr/>
        <a:lstStyle/>
        <a:p>
          <a:endParaRPr lang="en-US"/>
        </a:p>
      </dgm:t>
    </dgm:pt>
    <dgm:pt modelId="{0FE77E54-3AE9-40BD-B9D9-753F5C703D24}">
      <dgm:prSet/>
      <dgm:spPr/>
      <dgm:t>
        <a:bodyPr/>
        <a:lstStyle/>
        <a:p>
          <a:r>
            <a:rPr lang="en-US" dirty="0">
              <a:solidFill>
                <a:srgbClr val="002060"/>
              </a:solidFill>
            </a:rPr>
            <a:t>Let’s follow the below steps to perform it.</a:t>
          </a:r>
        </a:p>
      </dgm:t>
    </dgm:pt>
    <dgm:pt modelId="{8642B0FA-0D37-4695-A2A3-072FD5FB8207}" type="parTrans" cxnId="{2810B28F-E5D2-4F5A-A2B6-0F414763CF39}">
      <dgm:prSet/>
      <dgm:spPr/>
      <dgm:t>
        <a:bodyPr/>
        <a:lstStyle/>
        <a:p>
          <a:endParaRPr lang="en-US"/>
        </a:p>
      </dgm:t>
    </dgm:pt>
    <dgm:pt modelId="{3056169E-D01B-4363-ACB5-E0E9B6AF4E2D}" type="sibTrans" cxnId="{2810B28F-E5D2-4F5A-A2B6-0F414763CF39}">
      <dgm:prSet/>
      <dgm:spPr/>
      <dgm:t>
        <a:bodyPr/>
        <a:lstStyle/>
        <a:p>
          <a:endParaRPr lang="en-US"/>
        </a:p>
      </dgm:t>
    </dgm:pt>
    <dgm:pt modelId="{BDC51824-4EC6-47C6-9532-9479E7925D74}" type="pres">
      <dgm:prSet presAssocID="{D56877DD-09F9-431F-A64C-C16C7F6B1FE1}" presName="root" presStyleCnt="0">
        <dgm:presLayoutVars>
          <dgm:dir/>
          <dgm:resizeHandles val="exact"/>
        </dgm:presLayoutVars>
      </dgm:prSet>
      <dgm:spPr/>
    </dgm:pt>
    <dgm:pt modelId="{499C018B-3104-47D0-8259-D92BFDF07D6E}" type="pres">
      <dgm:prSet presAssocID="{AD65B1D7-9979-409A-9E96-94F37FBBE152}" presName="compNode" presStyleCnt="0"/>
      <dgm:spPr/>
    </dgm:pt>
    <dgm:pt modelId="{F7E0705D-408F-4472-9637-10F5CEEE6BAD}" type="pres">
      <dgm:prSet presAssocID="{AD65B1D7-9979-409A-9E96-94F37FBBE152}" presName="bgRect" presStyleLbl="bgShp" presStyleIdx="0" presStyleCnt="4"/>
      <dgm:spPr/>
    </dgm:pt>
    <dgm:pt modelId="{9E8BC987-EB8E-4738-B389-41F14B8F3E76}" type="pres">
      <dgm:prSet presAssocID="{AD65B1D7-9979-409A-9E96-94F37FBBE15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E7BDE11A-18BC-4476-A160-0D9D052B2DC9}" type="pres">
      <dgm:prSet presAssocID="{AD65B1D7-9979-409A-9E96-94F37FBBE152}" presName="spaceRect" presStyleCnt="0"/>
      <dgm:spPr/>
    </dgm:pt>
    <dgm:pt modelId="{037F58AC-049E-467F-A3BE-0D03BC945306}" type="pres">
      <dgm:prSet presAssocID="{AD65B1D7-9979-409A-9E96-94F37FBBE152}" presName="parTx" presStyleLbl="revTx" presStyleIdx="0" presStyleCnt="4">
        <dgm:presLayoutVars>
          <dgm:chMax val="0"/>
          <dgm:chPref val="0"/>
        </dgm:presLayoutVars>
      </dgm:prSet>
      <dgm:spPr/>
    </dgm:pt>
    <dgm:pt modelId="{FDAC0114-6DF8-49FF-8B8B-5786C2736115}" type="pres">
      <dgm:prSet presAssocID="{184A8E48-66A6-4F2B-8EF2-53B64B9A2B05}" presName="sibTrans" presStyleCnt="0"/>
      <dgm:spPr/>
    </dgm:pt>
    <dgm:pt modelId="{6087F962-1DF4-4570-9CA1-2512F113C6C5}" type="pres">
      <dgm:prSet presAssocID="{8D720310-2B80-405C-ABFE-AC5F16A5A9D7}" presName="compNode" presStyleCnt="0"/>
      <dgm:spPr/>
    </dgm:pt>
    <dgm:pt modelId="{BD7EB46C-9212-443C-80EB-A096981DA417}" type="pres">
      <dgm:prSet presAssocID="{8D720310-2B80-405C-ABFE-AC5F16A5A9D7}" presName="bgRect" presStyleLbl="bgShp" presStyleIdx="1" presStyleCnt="4"/>
      <dgm:spPr/>
    </dgm:pt>
    <dgm:pt modelId="{1B073255-5240-45E6-BB0A-0C4812B78E9E}" type="pres">
      <dgm:prSet presAssocID="{8D720310-2B80-405C-ABFE-AC5F16A5A9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8D17589B-1B60-4582-A8F4-1DE0FC8ECD35}" type="pres">
      <dgm:prSet presAssocID="{8D720310-2B80-405C-ABFE-AC5F16A5A9D7}" presName="spaceRect" presStyleCnt="0"/>
      <dgm:spPr/>
    </dgm:pt>
    <dgm:pt modelId="{F01EBCD1-E5B9-481F-9C5F-C4FBFB2A7C4E}" type="pres">
      <dgm:prSet presAssocID="{8D720310-2B80-405C-ABFE-AC5F16A5A9D7}" presName="parTx" presStyleLbl="revTx" presStyleIdx="1" presStyleCnt="4">
        <dgm:presLayoutVars>
          <dgm:chMax val="0"/>
          <dgm:chPref val="0"/>
        </dgm:presLayoutVars>
      </dgm:prSet>
      <dgm:spPr/>
    </dgm:pt>
    <dgm:pt modelId="{81B5A5D4-C545-4B92-834B-647CC0CD013E}" type="pres">
      <dgm:prSet presAssocID="{CB09658F-C957-47E0-B9C8-E734FE9784B7}" presName="sibTrans" presStyleCnt="0"/>
      <dgm:spPr/>
    </dgm:pt>
    <dgm:pt modelId="{4E7B4779-9183-4C7F-85D8-F05A3BC0F6AF}" type="pres">
      <dgm:prSet presAssocID="{CB6B1A4D-87FC-4588-A483-A341F3A84A03}" presName="compNode" presStyleCnt="0"/>
      <dgm:spPr/>
    </dgm:pt>
    <dgm:pt modelId="{51333974-508E-4029-9F5F-B1A7FB56066A}" type="pres">
      <dgm:prSet presAssocID="{CB6B1A4D-87FC-4588-A483-A341F3A84A03}" presName="bgRect" presStyleLbl="bgShp" presStyleIdx="2" presStyleCnt="4"/>
      <dgm:spPr/>
    </dgm:pt>
    <dgm:pt modelId="{0C23B706-AB9C-4FF3-80F7-2F1EF146EC8D}" type="pres">
      <dgm:prSet presAssocID="{CB6B1A4D-87FC-4588-A483-A341F3A84A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ss Pieces"/>
        </a:ext>
      </dgm:extLst>
    </dgm:pt>
    <dgm:pt modelId="{FF205B4F-0F0B-414B-939A-53581CA6792A}" type="pres">
      <dgm:prSet presAssocID="{CB6B1A4D-87FC-4588-A483-A341F3A84A03}" presName="spaceRect" presStyleCnt="0"/>
      <dgm:spPr/>
    </dgm:pt>
    <dgm:pt modelId="{0D780C17-0924-4324-887D-4C25E730C487}" type="pres">
      <dgm:prSet presAssocID="{CB6B1A4D-87FC-4588-A483-A341F3A84A03}" presName="parTx" presStyleLbl="revTx" presStyleIdx="2" presStyleCnt="4">
        <dgm:presLayoutVars>
          <dgm:chMax val="0"/>
          <dgm:chPref val="0"/>
        </dgm:presLayoutVars>
      </dgm:prSet>
      <dgm:spPr/>
    </dgm:pt>
    <dgm:pt modelId="{8DC133AE-A22B-44FA-B236-A98AD6B4E91B}" type="pres">
      <dgm:prSet presAssocID="{B7BCFC9E-4F59-4CB7-88F0-441C1B2D8483}" presName="sibTrans" presStyleCnt="0"/>
      <dgm:spPr/>
    </dgm:pt>
    <dgm:pt modelId="{FB2966DD-ADD0-4B77-9B77-5245BDC26EF2}" type="pres">
      <dgm:prSet presAssocID="{0FE77E54-3AE9-40BD-B9D9-753F5C703D24}" presName="compNode" presStyleCnt="0"/>
      <dgm:spPr/>
    </dgm:pt>
    <dgm:pt modelId="{F1F57ECE-E26E-4F96-9BDA-324CC60169F9}" type="pres">
      <dgm:prSet presAssocID="{0FE77E54-3AE9-40BD-B9D9-753F5C703D24}" presName="bgRect" presStyleLbl="bgShp" presStyleIdx="3" presStyleCnt="4"/>
      <dgm:spPr/>
    </dgm:pt>
    <dgm:pt modelId="{B14F3FE9-10C8-41E0-98D0-F08FD194760A}" type="pres">
      <dgm:prSet presAssocID="{0FE77E54-3AE9-40BD-B9D9-753F5C703D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eatre"/>
        </a:ext>
      </dgm:extLst>
    </dgm:pt>
    <dgm:pt modelId="{B153DDB6-CF35-48AD-A293-05B90E738ED0}" type="pres">
      <dgm:prSet presAssocID="{0FE77E54-3AE9-40BD-B9D9-753F5C703D24}" presName="spaceRect" presStyleCnt="0"/>
      <dgm:spPr/>
    </dgm:pt>
    <dgm:pt modelId="{9630FC62-E166-4D7D-A317-175786023D6A}" type="pres">
      <dgm:prSet presAssocID="{0FE77E54-3AE9-40BD-B9D9-753F5C703D24}" presName="parTx" presStyleLbl="revTx" presStyleIdx="3" presStyleCnt="4">
        <dgm:presLayoutVars>
          <dgm:chMax val="0"/>
          <dgm:chPref val="0"/>
        </dgm:presLayoutVars>
      </dgm:prSet>
      <dgm:spPr/>
    </dgm:pt>
  </dgm:ptLst>
  <dgm:cxnLst>
    <dgm:cxn modelId="{C457DC08-2E2D-47B9-8BC8-E1822D9709B2}" type="presOf" srcId="{AD65B1D7-9979-409A-9E96-94F37FBBE152}" destId="{037F58AC-049E-467F-A3BE-0D03BC945306}" srcOrd="0" destOrd="0" presId="urn:microsoft.com/office/officeart/2018/2/layout/IconVerticalSolidList"/>
    <dgm:cxn modelId="{85892209-0696-4BFB-94BB-75E155CF70F5}" type="presOf" srcId="{D56877DD-09F9-431F-A64C-C16C7F6B1FE1}" destId="{BDC51824-4EC6-47C6-9532-9479E7925D74}" srcOrd="0" destOrd="0" presId="urn:microsoft.com/office/officeart/2018/2/layout/IconVerticalSolidList"/>
    <dgm:cxn modelId="{E1EB2418-34AD-452D-BF9F-D00815B1F30A}" type="presOf" srcId="{8D720310-2B80-405C-ABFE-AC5F16A5A9D7}" destId="{F01EBCD1-E5B9-481F-9C5F-C4FBFB2A7C4E}" srcOrd="0" destOrd="0" presId="urn:microsoft.com/office/officeart/2018/2/layout/IconVerticalSolidList"/>
    <dgm:cxn modelId="{34AA3D6D-E0AE-4D0B-9AB3-9EF2EB0063B3}" srcId="{D56877DD-09F9-431F-A64C-C16C7F6B1FE1}" destId="{CB6B1A4D-87FC-4588-A483-A341F3A84A03}" srcOrd="2" destOrd="0" parTransId="{2644184B-0CBB-4B30-982E-1DFA248D9E1B}" sibTransId="{B7BCFC9E-4F59-4CB7-88F0-441C1B2D8483}"/>
    <dgm:cxn modelId="{2D8B1672-0119-4304-9718-7EB4A51CFFAA}" type="presOf" srcId="{CB6B1A4D-87FC-4588-A483-A341F3A84A03}" destId="{0D780C17-0924-4324-887D-4C25E730C487}" srcOrd="0" destOrd="0" presId="urn:microsoft.com/office/officeart/2018/2/layout/IconVerticalSolidList"/>
    <dgm:cxn modelId="{DBB2CE81-F1AA-45FA-9874-680DDF213E13}" srcId="{D56877DD-09F9-431F-A64C-C16C7F6B1FE1}" destId="{8D720310-2B80-405C-ABFE-AC5F16A5A9D7}" srcOrd="1" destOrd="0" parTransId="{FA6654F2-400D-4FDA-B86E-15245F394367}" sibTransId="{CB09658F-C957-47E0-B9C8-E734FE9784B7}"/>
    <dgm:cxn modelId="{2810B28F-E5D2-4F5A-A2B6-0F414763CF39}" srcId="{D56877DD-09F9-431F-A64C-C16C7F6B1FE1}" destId="{0FE77E54-3AE9-40BD-B9D9-753F5C703D24}" srcOrd="3" destOrd="0" parTransId="{8642B0FA-0D37-4695-A2A3-072FD5FB8207}" sibTransId="{3056169E-D01B-4363-ACB5-E0E9B6AF4E2D}"/>
    <dgm:cxn modelId="{E8FD1FCB-F573-4700-B99B-26C6B0684F15}" type="presOf" srcId="{0FE77E54-3AE9-40BD-B9D9-753F5C703D24}" destId="{9630FC62-E166-4D7D-A317-175786023D6A}" srcOrd="0" destOrd="0" presId="urn:microsoft.com/office/officeart/2018/2/layout/IconVerticalSolidList"/>
    <dgm:cxn modelId="{684119EA-08C9-4F18-A550-BB4530F90086}" srcId="{D56877DD-09F9-431F-A64C-C16C7F6B1FE1}" destId="{AD65B1D7-9979-409A-9E96-94F37FBBE152}" srcOrd="0" destOrd="0" parTransId="{C473C8EB-36D4-4C58-8CD7-9FB003406A9F}" sibTransId="{184A8E48-66A6-4F2B-8EF2-53B64B9A2B05}"/>
    <dgm:cxn modelId="{D8371919-69D4-4E1E-AFB4-DA74C29F3268}" type="presParOf" srcId="{BDC51824-4EC6-47C6-9532-9479E7925D74}" destId="{499C018B-3104-47D0-8259-D92BFDF07D6E}" srcOrd="0" destOrd="0" presId="urn:microsoft.com/office/officeart/2018/2/layout/IconVerticalSolidList"/>
    <dgm:cxn modelId="{29288EB8-0C54-41F4-9ADD-6034DB7E8200}" type="presParOf" srcId="{499C018B-3104-47D0-8259-D92BFDF07D6E}" destId="{F7E0705D-408F-4472-9637-10F5CEEE6BAD}" srcOrd="0" destOrd="0" presId="urn:microsoft.com/office/officeart/2018/2/layout/IconVerticalSolidList"/>
    <dgm:cxn modelId="{19FACCFA-A1B0-4FF8-B958-E08F1B7306C4}" type="presParOf" srcId="{499C018B-3104-47D0-8259-D92BFDF07D6E}" destId="{9E8BC987-EB8E-4738-B389-41F14B8F3E76}" srcOrd="1" destOrd="0" presId="urn:microsoft.com/office/officeart/2018/2/layout/IconVerticalSolidList"/>
    <dgm:cxn modelId="{88EC24B7-861A-4038-9AAC-172D1BA068EB}" type="presParOf" srcId="{499C018B-3104-47D0-8259-D92BFDF07D6E}" destId="{E7BDE11A-18BC-4476-A160-0D9D052B2DC9}" srcOrd="2" destOrd="0" presId="urn:microsoft.com/office/officeart/2018/2/layout/IconVerticalSolidList"/>
    <dgm:cxn modelId="{76BC94F5-EC06-4C06-8876-7638891A1321}" type="presParOf" srcId="{499C018B-3104-47D0-8259-D92BFDF07D6E}" destId="{037F58AC-049E-467F-A3BE-0D03BC945306}" srcOrd="3" destOrd="0" presId="urn:microsoft.com/office/officeart/2018/2/layout/IconVerticalSolidList"/>
    <dgm:cxn modelId="{EE0D0F1C-45E6-4C21-AB98-27EF479891C9}" type="presParOf" srcId="{BDC51824-4EC6-47C6-9532-9479E7925D74}" destId="{FDAC0114-6DF8-49FF-8B8B-5786C2736115}" srcOrd="1" destOrd="0" presId="urn:microsoft.com/office/officeart/2018/2/layout/IconVerticalSolidList"/>
    <dgm:cxn modelId="{C5E28A81-4CBA-42F8-AD45-17B83FDEBC21}" type="presParOf" srcId="{BDC51824-4EC6-47C6-9532-9479E7925D74}" destId="{6087F962-1DF4-4570-9CA1-2512F113C6C5}" srcOrd="2" destOrd="0" presId="urn:microsoft.com/office/officeart/2018/2/layout/IconVerticalSolidList"/>
    <dgm:cxn modelId="{9A24C2D8-09D9-451B-981C-8297F3D1BF64}" type="presParOf" srcId="{6087F962-1DF4-4570-9CA1-2512F113C6C5}" destId="{BD7EB46C-9212-443C-80EB-A096981DA417}" srcOrd="0" destOrd="0" presId="urn:microsoft.com/office/officeart/2018/2/layout/IconVerticalSolidList"/>
    <dgm:cxn modelId="{76D4B4A1-1B04-40AE-80CF-9D3A535338E2}" type="presParOf" srcId="{6087F962-1DF4-4570-9CA1-2512F113C6C5}" destId="{1B073255-5240-45E6-BB0A-0C4812B78E9E}" srcOrd="1" destOrd="0" presId="urn:microsoft.com/office/officeart/2018/2/layout/IconVerticalSolidList"/>
    <dgm:cxn modelId="{4F084270-4A4D-4F35-9617-83884A8BE676}" type="presParOf" srcId="{6087F962-1DF4-4570-9CA1-2512F113C6C5}" destId="{8D17589B-1B60-4582-A8F4-1DE0FC8ECD35}" srcOrd="2" destOrd="0" presId="urn:microsoft.com/office/officeart/2018/2/layout/IconVerticalSolidList"/>
    <dgm:cxn modelId="{3BB5EE7A-4150-47AE-8055-7AC115140A27}" type="presParOf" srcId="{6087F962-1DF4-4570-9CA1-2512F113C6C5}" destId="{F01EBCD1-E5B9-481F-9C5F-C4FBFB2A7C4E}" srcOrd="3" destOrd="0" presId="urn:microsoft.com/office/officeart/2018/2/layout/IconVerticalSolidList"/>
    <dgm:cxn modelId="{66B2798B-9FC0-48A1-B784-F0BA3248B897}" type="presParOf" srcId="{BDC51824-4EC6-47C6-9532-9479E7925D74}" destId="{81B5A5D4-C545-4B92-834B-647CC0CD013E}" srcOrd="3" destOrd="0" presId="urn:microsoft.com/office/officeart/2018/2/layout/IconVerticalSolidList"/>
    <dgm:cxn modelId="{E5924CF8-5602-4BF5-AB0C-4E34117D91B6}" type="presParOf" srcId="{BDC51824-4EC6-47C6-9532-9479E7925D74}" destId="{4E7B4779-9183-4C7F-85D8-F05A3BC0F6AF}" srcOrd="4" destOrd="0" presId="urn:microsoft.com/office/officeart/2018/2/layout/IconVerticalSolidList"/>
    <dgm:cxn modelId="{45F1CE9D-ACCD-4BD4-BA3C-0E9DAC52E89A}" type="presParOf" srcId="{4E7B4779-9183-4C7F-85D8-F05A3BC0F6AF}" destId="{51333974-508E-4029-9F5F-B1A7FB56066A}" srcOrd="0" destOrd="0" presId="urn:microsoft.com/office/officeart/2018/2/layout/IconVerticalSolidList"/>
    <dgm:cxn modelId="{B9F237F4-AB95-48B0-8F11-C20077F05968}" type="presParOf" srcId="{4E7B4779-9183-4C7F-85D8-F05A3BC0F6AF}" destId="{0C23B706-AB9C-4FF3-80F7-2F1EF146EC8D}" srcOrd="1" destOrd="0" presId="urn:microsoft.com/office/officeart/2018/2/layout/IconVerticalSolidList"/>
    <dgm:cxn modelId="{84BC9792-9EF2-4503-989E-63670E088566}" type="presParOf" srcId="{4E7B4779-9183-4C7F-85D8-F05A3BC0F6AF}" destId="{FF205B4F-0F0B-414B-939A-53581CA6792A}" srcOrd="2" destOrd="0" presId="urn:microsoft.com/office/officeart/2018/2/layout/IconVerticalSolidList"/>
    <dgm:cxn modelId="{40C30264-4E38-4E9D-B162-C3F0D4FCD926}" type="presParOf" srcId="{4E7B4779-9183-4C7F-85D8-F05A3BC0F6AF}" destId="{0D780C17-0924-4324-887D-4C25E730C487}" srcOrd="3" destOrd="0" presId="urn:microsoft.com/office/officeart/2018/2/layout/IconVerticalSolidList"/>
    <dgm:cxn modelId="{4F2C8DF6-89CB-41C7-98CA-377821F5B726}" type="presParOf" srcId="{BDC51824-4EC6-47C6-9532-9479E7925D74}" destId="{8DC133AE-A22B-44FA-B236-A98AD6B4E91B}" srcOrd="5" destOrd="0" presId="urn:microsoft.com/office/officeart/2018/2/layout/IconVerticalSolidList"/>
    <dgm:cxn modelId="{A03FC447-581F-4072-82A7-14EC437FC461}" type="presParOf" srcId="{BDC51824-4EC6-47C6-9532-9479E7925D74}" destId="{FB2966DD-ADD0-4B77-9B77-5245BDC26EF2}" srcOrd="6" destOrd="0" presId="urn:microsoft.com/office/officeart/2018/2/layout/IconVerticalSolidList"/>
    <dgm:cxn modelId="{ED397759-BF80-453C-AE48-088055FD31FC}" type="presParOf" srcId="{FB2966DD-ADD0-4B77-9B77-5245BDC26EF2}" destId="{F1F57ECE-E26E-4F96-9BDA-324CC60169F9}" srcOrd="0" destOrd="0" presId="urn:microsoft.com/office/officeart/2018/2/layout/IconVerticalSolidList"/>
    <dgm:cxn modelId="{766BEE61-C069-4BAB-9AC0-EFA021A551B4}" type="presParOf" srcId="{FB2966DD-ADD0-4B77-9B77-5245BDC26EF2}" destId="{B14F3FE9-10C8-41E0-98D0-F08FD194760A}" srcOrd="1" destOrd="0" presId="urn:microsoft.com/office/officeart/2018/2/layout/IconVerticalSolidList"/>
    <dgm:cxn modelId="{7B86A3EE-EC36-427B-8035-38DA25632B06}" type="presParOf" srcId="{FB2966DD-ADD0-4B77-9B77-5245BDC26EF2}" destId="{B153DDB6-CF35-48AD-A293-05B90E738ED0}" srcOrd="2" destOrd="0" presId="urn:microsoft.com/office/officeart/2018/2/layout/IconVerticalSolidList"/>
    <dgm:cxn modelId="{F784A453-24A7-4146-B09A-FB36F649D4F5}" type="presParOf" srcId="{FB2966DD-ADD0-4B77-9B77-5245BDC26EF2}" destId="{9630FC62-E166-4D7D-A317-175786023D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F5E2EE-4647-4A7D-88C9-B88D432984A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B181046-89BE-4507-8CF3-066153ADE493}">
      <dgm:prSet/>
      <dgm:spPr/>
      <dgm:t>
        <a:bodyPr/>
        <a:lstStyle/>
        <a:p>
          <a:r>
            <a:rPr lang="en-US" dirty="0">
              <a:solidFill>
                <a:srgbClr val="002060"/>
              </a:solidFill>
            </a:rPr>
            <a:t>Naive Bayes uses a similar method to predict the probability of different class based on various attributes. </a:t>
          </a:r>
        </a:p>
      </dgm:t>
    </dgm:pt>
    <dgm:pt modelId="{A7CEB591-0280-431A-9F6A-BFA1EBD805FA}" type="parTrans" cxnId="{98CBEE70-F6FB-453F-A371-ABAB922907C1}">
      <dgm:prSet/>
      <dgm:spPr/>
      <dgm:t>
        <a:bodyPr/>
        <a:lstStyle/>
        <a:p>
          <a:endParaRPr lang="en-US"/>
        </a:p>
      </dgm:t>
    </dgm:pt>
    <dgm:pt modelId="{E0FA4ADC-E6A5-43AA-AC8A-712D6B858CD5}" type="sibTrans" cxnId="{98CBEE70-F6FB-453F-A371-ABAB922907C1}">
      <dgm:prSet/>
      <dgm:spPr/>
      <dgm:t>
        <a:bodyPr/>
        <a:lstStyle/>
        <a:p>
          <a:endParaRPr lang="en-US"/>
        </a:p>
      </dgm:t>
    </dgm:pt>
    <dgm:pt modelId="{0A34DE30-764C-467B-ACBD-7CECD432B0B5}">
      <dgm:prSet/>
      <dgm:spPr/>
      <dgm:t>
        <a:bodyPr/>
        <a:lstStyle/>
        <a:p>
          <a:r>
            <a:rPr lang="en-US" dirty="0">
              <a:solidFill>
                <a:srgbClr val="002060"/>
              </a:solidFill>
            </a:rPr>
            <a:t>This algorithm is mostly used in text classification and with problems having multiple classes.</a:t>
          </a:r>
        </a:p>
      </dgm:t>
    </dgm:pt>
    <dgm:pt modelId="{CAA8FCD4-F506-4407-92EC-4635B13A0BB0}" type="parTrans" cxnId="{9C5A6866-AEBE-4A72-9BB4-FB38612E8D88}">
      <dgm:prSet/>
      <dgm:spPr/>
      <dgm:t>
        <a:bodyPr/>
        <a:lstStyle/>
        <a:p>
          <a:endParaRPr lang="en-US"/>
        </a:p>
      </dgm:t>
    </dgm:pt>
    <dgm:pt modelId="{5D4623EF-329C-434F-B7D8-F0D82E0FE3AC}" type="sibTrans" cxnId="{9C5A6866-AEBE-4A72-9BB4-FB38612E8D88}">
      <dgm:prSet/>
      <dgm:spPr/>
      <dgm:t>
        <a:bodyPr/>
        <a:lstStyle/>
        <a:p>
          <a:endParaRPr lang="en-US"/>
        </a:p>
      </dgm:t>
    </dgm:pt>
    <dgm:pt modelId="{A7568FC0-B96A-4C0B-A878-E2532F7F7169}" type="pres">
      <dgm:prSet presAssocID="{C6F5E2EE-4647-4A7D-88C9-B88D432984AC}" presName="root" presStyleCnt="0">
        <dgm:presLayoutVars>
          <dgm:dir/>
          <dgm:resizeHandles val="exact"/>
        </dgm:presLayoutVars>
      </dgm:prSet>
      <dgm:spPr/>
    </dgm:pt>
    <dgm:pt modelId="{885C6501-4C74-49C1-8F24-2649B2322016}" type="pres">
      <dgm:prSet presAssocID="{8B181046-89BE-4507-8CF3-066153ADE493}" presName="compNode" presStyleCnt="0"/>
      <dgm:spPr/>
    </dgm:pt>
    <dgm:pt modelId="{99FDDF3E-BD0C-44C5-B7A1-04FCDC33B981}" type="pres">
      <dgm:prSet presAssocID="{8B181046-89BE-4507-8CF3-066153ADE493}" presName="bgRect" presStyleLbl="bgShp" presStyleIdx="0" presStyleCnt="2"/>
      <dgm:spPr/>
    </dgm:pt>
    <dgm:pt modelId="{3F929AD2-58EB-4F73-9129-CD402FA44676}" type="pres">
      <dgm:prSet presAssocID="{8B181046-89BE-4507-8CF3-066153ADE49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16F00F84-4B01-4967-9C98-9E80406CD264}" type="pres">
      <dgm:prSet presAssocID="{8B181046-89BE-4507-8CF3-066153ADE493}" presName="spaceRect" presStyleCnt="0"/>
      <dgm:spPr/>
    </dgm:pt>
    <dgm:pt modelId="{0D4AEC93-D79D-4903-BD6D-059AFF7EB94E}" type="pres">
      <dgm:prSet presAssocID="{8B181046-89BE-4507-8CF3-066153ADE493}" presName="parTx" presStyleLbl="revTx" presStyleIdx="0" presStyleCnt="2">
        <dgm:presLayoutVars>
          <dgm:chMax val="0"/>
          <dgm:chPref val="0"/>
        </dgm:presLayoutVars>
      </dgm:prSet>
      <dgm:spPr/>
    </dgm:pt>
    <dgm:pt modelId="{1A9EF197-A1F8-4541-84F6-8F06F7F23E4A}" type="pres">
      <dgm:prSet presAssocID="{E0FA4ADC-E6A5-43AA-AC8A-712D6B858CD5}" presName="sibTrans" presStyleCnt="0"/>
      <dgm:spPr/>
    </dgm:pt>
    <dgm:pt modelId="{F65394EF-6002-459B-8E05-05895CB2E025}" type="pres">
      <dgm:prSet presAssocID="{0A34DE30-764C-467B-ACBD-7CECD432B0B5}" presName="compNode" presStyleCnt="0"/>
      <dgm:spPr/>
    </dgm:pt>
    <dgm:pt modelId="{30CDE7B4-D01F-438D-915B-DACCDD52AF76}" type="pres">
      <dgm:prSet presAssocID="{0A34DE30-764C-467B-ACBD-7CECD432B0B5}" presName="bgRect" presStyleLbl="bgShp" presStyleIdx="1" presStyleCnt="2"/>
      <dgm:spPr/>
    </dgm:pt>
    <dgm:pt modelId="{E6474B11-8CB0-4244-B1D8-347572939252}" type="pres">
      <dgm:prSet presAssocID="{0A34DE30-764C-467B-ACBD-7CECD432B0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45B2610-1954-43BA-B776-9C80DAE6F99D}" type="pres">
      <dgm:prSet presAssocID="{0A34DE30-764C-467B-ACBD-7CECD432B0B5}" presName="spaceRect" presStyleCnt="0"/>
      <dgm:spPr/>
    </dgm:pt>
    <dgm:pt modelId="{A82AFA8A-F621-4155-BB2D-51C65446E6FF}" type="pres">
      <dgm:prSet presAssocID="{0A34DE30-764C-467B-ACBD-7CECD432B0B5}" presName="parTx" presStyleLbl="revTx" presStyleIdx="1" presStyleCnt="2">
        <dgm:presLayoutVars>
          <dgm:chMax val="0"/>
          <dgm:chPref val="0"/>
        </dgm:presLayoutVars>
      </dgm:prSet>
      <dgm:spPr/>
    </dgm:pt>
  </dgm:ptLst>
  <dgm:cxnLst>
    <dgm:cxn modelId="{9C5A6866-AEBE-4A72-9BB4-FB38612E8D88}" srcId="{C6F5E2EE-4647-4A7D-88C9-B88D432984AC}" destId="{0A34DE30-764C-467B-ACBD-7CECD432B0B5}" srcOrd="1" destOrd="0" parTransId="{CAA8FCD4-F506-4407-92EC-4635B13A0BB0}" sibTransId="{5D4623EF-329C-434F-B7D8-F0D82E0FE3AC}"/>
    <dgm:cxn modelId="{98CBEE70-F6FB-453F-A371-ABAB922907C1}" srcId="{C6F5E2EE-4647-4A7D-88C9-B88D432984AC}" destId="{8B181046-89BE-4507-8CF3-066153ADE493}" srcOrd="0" destOrd="0" parTransId="{A7CEB591-0280-431A-9F6A-BFA1EBD805FA}" sibTransId="{E0FA4ADC-E6A5-43AA-AC8A-712D6B858CD5}"/>
    <dgm:cxn modelId="{3D565E51-6571-47D3-824C-5688F121FD14}" type="presOf" srcId="{8B181046-89BE-4507-8CF3-066153ADE493}" destId="{0D4AEC93-D79D-4903-BD6D-059AFF7EB94E}" srcOrd="0" destOrd="0" presId="urn:microsoft.com/office/officeart/2018/2/layout/IconVerticalSolidList"/>
    <dgm:cxn modelId="{D0B8A391-CACF-41F2-94B0-9E8CBC68DBA2}" type="presOf" srcId="{0A34DE30-764C-467B-ACBD-7CECD432B0B5}" destId="{A82AFA8A-F621-4155-BB2D-51C65446E6FF}" srcOrd="0" destOrd="0" presId="urn:microsoft.com/office/officeart/2018/2/layout/IconVerticalSolidList"/>
    <dgm:cxn modelId="{E0C160B6-66F6-408F-B652-35AE1AA416F0}" type="presOf" srcId="{C6F5E2EE-4647-4A7D-88C9-B88D432984AC}" destId="{A7568FC0-B96A-4C0B-A878-E2532F7F7169}" srcOrd="0" destOrd="0" presId="urn:microsoft.com/office/officeart/2018/2/layout/IconVerticalSolidList"/>
    <dgm:cxn modelId="{6CE883D1-6195-4371-8CF6-B19F0F176380}" type="presParOf" srcId="{A7568FC0-B96A-4C0B-A878-E2532F7F7169}" destId="{885C6501-4C74-49C1-8F24-2649B2322016}" srcOrd="0" destOrd="0" presId="urn:microsoft.com/office/officeart/2018/2/layout/IconVerticalSolidList"/>
    <dgm:cxn modelId="{1025660A-CA0D-4B4D-A936-8DC87DD59D42}" type="presParOf" srcId="{885C6501-4C74-49C1-8F24-2649B2322016}" destId="{99FDDF3E-BD0C-44C5-B7A1-04FCDC33B981}" srcOrd="0" destOrd="0" presId="urn:microsoft.com/office/officeart/2018/2/layout/IconVerticalSolidList"/>
    <dgm:cxn modelId="{2C7B7A94-BB4C-4E7C-AF8C-3739F2005A3C}" type="presParOf" srcId="{885C6501-4C74-49C1-8F24-2649B2322016}" destId="{3F929AD2-58EB-4F73-9129-CD402FA44676}" srcOrd="1" destOrd="0" presId="urn:microsoft.com/office/officeart/2018/2/layout/IconVerticalSolidList"/>
    <dgm:cxn modelId="{AA402808-2541-4D4E-B802-261860B93F31}" type="presParOf" srcId="{885C6501-4C74-49C1-8F24-2649B2322016}" destId="{16F00F84-4B01-4967-9C98-9E80406CD264}" srcOrd="2" destOrd="0" presId="urn:microsoft.com/office/officeart/2018/2/layout/IconVerticalSolidList"/>
    <dgm:cxn modelId="{BD0C7EE3-ABA0-4CCA-8C57-8E30B253902A}" type="presParOf" srcId="{885C6501-4C74-49C1-8F24-2649B2322016}" destId="{0D4AEC93-D79D-4903-BD6D-059AFF7EB94E}" srcOrd="3" destOrd="0" presId="urn:microsoft.com/office/officeart/2018/2/layout/IconVerticalSolidList"/>
    <dgm:cxn modelId="{D365F9D2-0913-4B8C-ABF1-EBE1394E3DD4}" type="presParOf" srcId="{A7568FC0-B96A-4C0B-A878-E2532F7F7169}" destId="{1A9EF197-A1F8-4541-84F6-8F06F7F23E4A}" srcOrd="1" destOrd="0" presId="urn:microsoft.com/office/officeart/2018/2/layout/IconVerticalSolidList"/>
    <dgm:cxn modelId="{6596A327-2556-448E-84A3-E68682275E38}" type="presParOf" srcId="{A7568FC0-B96A-4C0B-A878-E2532F7F7169}" destId="{F65394EF-6002-459B-8E05-05895CB2E025}" srcOrd="2" destOrd="0" presId="urn:microsoft.com/office/officeart/2018/2/layout/IconVerticalSolidList"/>
    <dgm:cxn modelId="{46645B5B-25D8-44D2-A8EB-EAB326BFBAE8}" type="presParOf" srcId="{F65394EF-6002-459B-8E05-05895CB2E025}" destId="{30CDE7B4-D01F-438D-915B-DACCDD52AF76}" srcOrd="0" destOrd="0" presId="urn:microsoft.com/office/officeart/2018/2/layout/IconVerticalSolidList"/>
    <dgm:cxn modelId="{CB05F6CA-5B38-4F98-AFEE-D1A1B5A6FD31}" type="presParOf" srcId="{F65394EF-6002-459B-8E05-05895CB2E025}" destId="{E6474B11-8CB0-4244-B1D8-347572939252}" srcOrd="1" destOrd="0" presId="urn:microsoft.com/office/officeart/2018/2/layout/IconVerticalSolidList"/>
    <dgm:cxn modelId="{8AEFBCC6-3BEB-49B5-BD24-D3CDE17EF581}" type="presParOf" srcId="{F65394EF-6002-459B-8E05-05895CB2E025}" destId="{A45B2610-1954-43BA-B776-9C80DAE6F99D}" srcOrd="2" destOrd="0" presId="urn:microsoft.com/office/officeart/2018/2/layout/IconVerticalSolidList"/>
    <dgm:cxn modelId="{25F9405E-6C9B-40B5-8B0A-9A1920760EBD}" type="presParOf" srcId="{F65394EF-6002-459B-8E05-05895CB2E025}" destId="{A82AFA8A-F621-4155-BB2D-51C65446E6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87DE98-6C8F-4BEA-A5A9-E407A8EBB55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0B19684-357E-4C59-A2F9-F61714B15EA0}">
      <dgm:prSet/>
      <dgm:spPr/>
      <dgm:t>
        <a:bodyPr/>
        <a:lstStyle/>
        <a:p>
          <a:r>
            <a:rPr lang="en-US" b="1"/>
            <a:t>Real time Prediction: </a:t>
          </a:r>
          <a:endParaRPr lang="en-US"/>
        </a:p>
      </dgm:t>
    </dgm:pt>
    <dgm:pt modelId="{3F83D5D3-7242-404A-9390-7D35640BDAF5}" type="parTrans" cxnId="{D8E15B6D-CC32-48B0-9BE0-83DF2DD2C71B}">
      <dgm:prSet/>
      <dgm:spPr/>
      <dgm:t>
        <a:bodyPr/>
        <a:lstStyle/>
        <a:p>
          <a:endParaRPr lang="en-US"/>
        </a:p>
      </dgm:t>
    </dgm:pt>
    <dgm:pt modelId="{F3946D44-0973-4F02-832B-5B17238970F9}" type="sibTrans" cxnId="{D8E15B6D-CC32-48B0-9BE0-83DF2DD2C71B}">
      <dgm:prSet/>
      <dgm:spPr/>
      <dgm:t>
        <a:bodyPr/>
        <a:lstStyle/>
        <a:p>
          <a:endParaRPr lang="en-US"/>
        </a:p>
      </dgm:t>
    </dgm:pt>
    <dgm:pt modelId="{0B3DFC21-E6BC-4C15-9BB1-B2C8E1A3FD84}">
      <dgm:prSet/>
      <dgm:spPr/>
      <dgm:t>
        <a:bodyPr/>
        <a:lstStyle/>
        <a:p>
          <a:r>
            <a:rPr lang="en-US" dirty="0"/>
            <a:t>Naive Bayes is an eager learning classifier and it is sure fast. </a:t>
          </a:r>
        </a:p>
      </dgm:t>
    </dgm:pt>
    <dgm:pt modelId="{BE1FCF52-8273-4419-BBAE-5BF6809A4EC2}" type="parTrans" cxnId="{EA8F31FD-D244-4163-AB06-06A3093931D2}">
      <dgm:prSet/>
      <dgm:spPr/>
      <dgm:t>
        <a:bodyPr/>
        <a:lstStyle/>
        <a:p>
          <a:endParaRPr lang="en-US"/>
        </a:p>
      </dgm:t>
    </dgm:pt>
    <dgm:pt modelId="{580316BD-32F2-4959-88D5-C4BF4D0B3FC9}" type="sibTrans" cxnId="{EA8F31FD-D244-4163-AB06-06A3093931D2}">
      <dgm:prSet/>
      <dgm:spPr/>
      <dgm:t>
        <a:bodyPr/>
        <a:lstStyle/>
        <a:p>
          <a:endParaRPr lang="en-US"/>
        </a:p>
      </dgm:t>
    </dgm:pt>
    <dgm:pt modelId="{7DB08FD8-772A-446A-8B15-7C27C22C9103}">
      <dgm:prSet/>
      <dgm:spPr/>
      <dgm:t>
        <a:bodyPr/>
        <a:lstStyle/>
        <a:p>
          <a:r>
            <a:rPr lang="en-US"/>
            <a:t>Thus, it could be used for making predictions in real time.</a:t>
          </a:r>
        </a:p>
      </dgm:t>
    </dgm:pt>
    <dgm:pt modelId="{E86B1D27-AFAE-449C-B256-0F8DAEE7D77E}" type="parTrans" cxnId="{B64F3394-7B6D-4EB3-8D0F-F327606BD73C}">
      <dgm:prSet/>
      <dgm:spPr/>
      <dgm:t>
        <a:bodyPr/>
        <a:lstStyle/>
        <a:p>
          <a:endParaRPr lang="en-US"/>
        </a:p>
      </dgm:t>
    </dgm:pt>
    <dgm:pt modelId="{EB9668E8-3773-463A-9DB3-F0203384D21D}" type="sibTrans" cxnId="{B64F3394-7B6D-4EB3-8D0F-F327606BD73C}">
      <dgm:prSet/>
      <dgm:spPr/>
      <dgm:t>
        <a:bodyPr/>
        <a:lstStyle/>
        <a:p>
          <a:endParaRPr lang="en-US"/>
        </a:p>
      </dgm:t>
    </dgm:pt>
    <dgm:pt modelId="{D76B7A37-49A4-4652-B64D-9B1BC0B06E62}">
      <dgm:prSet/>
      <dgm:spPr/>
      <dgm:t>
        <a:bodyPr/>
        <a:lstStyle/>
        <a:p>
          <a:r>
            <a:rPr lang="en-US" b="1"/>
            <a:t>Multi class Prediction: </a:t>
          </a:r>
          <a:endParaRPr lang="en-US"/>
        </a:p>
      </dgm:t>
    </dgm:pt>
    <dgm:pt modelId="{3024E82C-70D3-4177-95C2-F2AA0876CE6F}" type="parTrans" cxnId="{50CC672D-2BF0-46A1-A429-51CBAEE32664}">
      <dgm:prSet/>
      <dgm:spPr/>
      <dgm:t>
        <a:bodyPr/>
        <a:lstStyle/>
        <a:p>
          <a:endParaRPr lang="en-US"/>
        </a:p>
      </dgm:t>
    </dgm:pt>
    <dgm:pt modelId="{743067AB-A17D-464E-98AB-571838706CA3}" type="sibTrans" cxnId="{50CC672D-2BF0-46A1-A429-51CBAEE32664}">
      <dgm:prSet/>
      <dgm:spPr/>
      <dgm:t>
        <a:bodyPr/>
        <a:lstStyle/>
        <a:p>
          <a:endParaRPr lang="en-US"/>
        </a:p>
      </dgm:t>
    </dgm:pt>
    <dgm:pt modelId="{976F20A1-6273-4385-B49D-504ECCD649D4}">
      <dgm:prSet/>
      <dgm:spPr/>
      <dgm:t>
        <a:bodyPr/>
        <a:lstStyle/>
        <a:p>
          <a:r>
            <a:rPr lang="en-US"/>
            <a:t>This algorithm is also well known for multi class prediction feature. </a:t>
          </a:r>
        </a:p>
      </dgm:t>
    </dgm:pt>
    <dgm:pt modelId="{40024F5B-C454-4BFE-BEEE-C95F40700916}" type="parTrans" cxnId="{F3CEAF11-51E3-4218-B2C2-06B84AA552BC}">
      <dgm:prSet/>
      <dgm:spPr/>
      <dgm:t>
        <a:bodyPr/>
        <a:lstStyle/>
        <a:p>
          <a:endParaRPr lang="en-US"/>
        </a:p>
      </dgm:t>
    </dgm:pt>
    <dgm:pt modelId="{E90DFF17-7EB9-46C0-B6FB-95C7E54C106F}" type="sibTrans" cxnId="{F3CEAF11-51E3-4218-B2C2-06B84AA552BC}">
      <dgm:prSet/>
      <dgm:spPr/>
      <dgm:t>
        <a:bodyPr/>
        <a:lstStyle/>
        <a:p>
          <a:endParaRPr lang="en-US"/>
        </a:p>
      </dgm:t>
    </dgm:pt>
    <dgm:pt modelId="{FE40BE97-8B4B-4614-AA57-CA337C7B5919}">
      <dgm:prSet/>
      <dgm:spPr/>
      <dgm:t>
        <a:bodyPr/>
        <a:lstStyle/>
        <a:p>
          <a:r>
            <a:rPr lang="en-US"/>
            <a:t>Here we can predict the probability of multiple classes of target variable.</a:t>
          </a:r>
        </a:p>
      </dgm:t>
    </dgm:pt>
    <dgm:pt modelId="{30093EF4-D50C-4FCC-A0F1-ED7C73270EE2}" type="parTrans" cxnId="{B8FC220C-170F-4C9A-B282-219E655BAB90}">
      <dgm:prSet/>
      <dgm:spPr/>
      <dgm:t>
        <a:bodyPr/>
        <a:lstStyle/>
        <a:p>
          <a:endParaRPr lang="en-US"/>
        </a:p>
      </dgm:t>
    </dgm:pt>
    <dgm:pt modelId="{E0DC136D-1E75-4FD4-ACCA-E03EB28A24ED}" type="sibTrans" cxnId="{B8FC220C-170F-4C9A-B282-219E655BAB90}">
      <dgm:prSet/>
      <dgm:spPr/>
      <dgm:t>
        <a:bodyPr/>
        <a:lstStyle/>
        <a:p>
          <a:endParaRPr lang="en-US"/>
        </a:p>
      </dgm:t>
    </dgm:pt>
    <dgm:pt modelId="{0EFF451F-D6A6-47C7-8549-7D6D88436B3D}" type="pres">
      <dgm:prSet presAssocID="{5187DE98-6C8F-4BEA-A5A9-E407A8EBB55C}" presName="vert0" presStyleCnt="0">
        <dgm:presLayoutVars>
          <dgm:dir/>
          <dgm:animOne val="branch"/>
          <dgm:animLvl val="lvl"/>
        </dgm:presLayoutVars>
      </dgm:prSet>
      <dgm:spPr/>
    </dgm:pt>
    <dgm:pt modelId="{63927E60-D6D4-4D62-8AF5-1B9D3686C3F1}" type="pres">
      <dgm:prSet presAssocID="{20B19684-357E-4C59-A2F9-F61714B15EA0}" presName="thickLine" presStyleLbl="alignNode1" presStyleIdx="0" presStyleCnt="2"/>
      <dgm:spPr/>
    </dgm:pt>
    <dgm:pt modelId="{21938594-F149-49A0-AC1A-19E722F9A4B2}" type="pres">
      <dgm:prSet presAssocID="{20B19684-357E-4C59-A2F9-F61714B15EA0}" presName="horz1" presStyleCnt="0"/>
      <dgm:spPr/>
    </dgm:pt>
    <dgm:pt modelId="{23EAC5E9-93F5-462E-82BE-BFE6B9820ABF}" type="pres">
      <dgm:prSet presAssocID="{20B19684-357E-4C59-A2F9-F61714B15EA0}" presName="tx1" presStyleLbl="revTx" presStyleIdx="0" presStyleCnt="6"/>
      <dgm:spPr/>
    </dgm:pt>
    <dgm:pt modelId="{149CAE91-32E9-48F3-A815-B29D1DE00A8F}" type="pres">
      <dgm:prSet presAssocID="{20B19684-357E-4C59-A2F9-F61714B15EA0}" presName="vert1" presStyleCnt="0"/>
      <dgm:spPr/>
    </dgm:pt>
    <dgm:pt modelId="{CC04DD8B-4890-4DF3-8709-B3E35AE6F1D4}" type="pres">
      <dgm:prSet presAssocID="{0B3DFC21-E6BC-4C15-9BB1-B2C8E1A3FD84}" presName="vertSpace2a" presStyleCnt="0"/>
      <dgm:spPr/>
    </dgm:pt>
    <dgm:pt modelId="{96D2A360-8E9D-4AE9-8F28-3078F3B8FC3A}" type="pres">
      <dgm:prSet presAssocID="{0B3DFC21-E6BC-4C15-9BB1-B2C8E1A3FD84}" presName="horz2" presStyleCnt="0"/>
      <dgm:spPr/>
    </dgm:pt>
    <dgm:pt modelId="{94EE12AA-99FF-437A-ABDF-ADAF1F572491}" type="pres">
      <dgm:prSet presAssocID="{0B3DFC21-E6BC-4C15-9BB1-B2C8E1A3FD84}" presName="horzSpace2" presStyleCnt="0"/>
      <dgm:spPr/>
    </dgm:pt>
    <dgm:pt modelId="{BD648EA0-3575-45DA-B027-9E7990BC2B58}" type="pres">
      <dgm:prSet presAssocID="{0B3DFC21-E6BC-4C15-9BB1-B2C8E1A3FD84}" presName="tx2" presStyleLbl="revTx" presStyleIdx="1" presStyleCnt="6"/>
      <dgm:spPr/>
    </dgm:pt>
    <dgm:pt modelId="{9D3C8351-3E75-456B-ADA5-F5934236B0B2}" type="pres">
      <dgm:prSet presAssocID="{0B3DFC21-E6BC-4C15-9BB1-B2C8E1A3FD84}" presName="vert2" presStyleCnt="0"/>
      <dgm:spPr/>
    </dgm:pt>
    <dgm:pt modelId="{4362C569-A9CB-4F46-A564-B55DD17F934F}" type="pres">
      <dgm:prSet presAssocID="{0B3DFC21-E6BC-4C15-9BB1-B2C8E1A3FD84}" presName="thinLine2b" presStyleLbl="callout" presStyleIdx="0" presStyleCnt="4"/>
      <dgm:spPr/>
    </dgm:pt>
    <dgm:pt modelId="{200D1EA9-6A07-4389-876E-4754B6A2AC31}" type="pres">
      <dgm:prSet presAssocID="{0B3DFC21-E6BC-4C15-9BB1-B2C8E1A3FD84}" presName="vertSpace2b" presStyleCnt="0"/>
      <dgm:spPr/>
    </dgm:pt>
    <dgm:pt modelId="{7C406CA8-D84C-4952-AA47-D63C7707A654}" type="pres">
      <dgm:prSet presAssocID="{7DB08FD8-772A-446A-8B15-7C27C22C9103}" presName="horz2" presStyleCnt="0"/>
      <dgm:spPr/>
    </dgm:pt>
    <dgm:pt modelId="{1A6D5263-65B4-4B04-AFB7-01039DC4EC17}" type="pres">
      <dgm:prSet presAssocID="{7DB08FD8-772A-446A-8B15-7C27C22C9103}" presName="horzSpace2" presStyleCnt="0"/>
      <dgm:spPr/>
    </dgm:pt>
    <dgm:pt modelId="{44F065E9-AB88-4EA2-96C8-4DA04EF53C49}" type="pres">
      <dgm:prSet presAssocID="{7DB08FD8-772A-446A-8B15-7C27C22C9103}" presName="tx2" presStyleLbl="revTx" presStyleIdx="2" presStyleCnt="6"/>
      <dgm:spPr/>
    </dgm:pt>
    <dgm:pt modelId="{0F72C73A-34EB-4DA6-8CDE-38B953C1202F}" type="pres">
      <dgm:prSet presAssocID="{7DB08FD8-772A-446A-8B15-7C27C22C9103}" presName="vert2" presStyleCnt="0"/>
      <dgm:spPr/>
    </dgm:pt>
    <dgm:pt modelId="{6FFA771F-484F-4CED-8298-A6D7D3C37648}" type="pres">
      <dgm:prSet presAssocID="{7DB08FD8-772A-446A-8B15-7C27C22C9103}" presName="thinLine2b" presStyleLbl="callout" presStyleIdx="1" presStyleCnt="4"/>
      <dgm:spPr/>
    </dgm:pt>
    <dgm:pt modelId="{D45A6581-6B68-4133-BA0F-72C2E4CA0FED}" type="pres">
      <dgm:prSet presAssocID="{7DB08FD8-772A-446A-8B15-7C27C22C9103}" presName="vertSpace2b" presStyleCnt="0"/>
      <dgm:spPr/>
    </dgm:pt>
    <dgm:pt modelId="{60F6BD29-BF68-463E-B46A-9C0310502424}" type="pres">
      <dgm:prSet presAssocID="{D76B7A37-49A4-4652-B64D-9B1BC0B06E62}" presName="thickLine" presStyleLbl="alignNode1" presStyleIdx="1" presStyleCnt="2"/>
      <dgm:spPr/>
    </dgm:pt>
    <dgm:pt modelId="{0AA9AEF0-BED2-4CCA-95B9-293DF5917601}" type="pres">
      <dgm:prSet presAssocID="{D76B7A37-49A4-4652-B64D-9B1BC0B06E62}" presName="horz1" presStyleCnt="0"/>
      <dgm:spPr/>
    </dgm:pt>
    <dgm:pt modelId="{A53A9029-13DC-4832-BD50-DB5949C47FAE}" type="pres">
      <dgm:prSet presAssocID="{D76B7A37-49A4-4652-B64D-9B1BC0B06E62}" presName="tx1" presStyleLbl="revTx" presStyleIdx="3" presStyleCnt="6"/>
      <dgm:spPr/>
    </dgm:pt>
    <dgm:pt modelId="{68B7A9CB-3D17-40E7-910A-3A1BB8B36FA9}" type="pres">
      <dgm:prSet presAssocID="{D76B7A37-49A4-4652-B64D-9B1BC0B06E62}" presName="vert1" presStyleCnt="0"/>
      <dgm:spPr/>
    </dgm:pt>
    <dgm:pt modelId="{3B0B2CC7-8E56-4EE3-BFEE-D8A4135A9A44}" type="pres">
      <dgm:prSet presAssocID="{976F20A1-6273-4385-B49D-504ECCD649D4}" presName="vertSpace2a" presStyleCnt="0"/>
      <dgm:spPr/>
    </dgm:pt>
    <dgm:pt modelId="{B8F2A68E-4665-40AD-874E-07D28D9745C3}" type="pres">
      <dgm:prSet presAssocID="{976F20A1-6273-4385-B49D-504ECCD649D4}" presName="horz2" presStyleCnt="0"/>
      <dgm:spPr/>
    </dgm:pt>
    <dgm:pt modelId="{060A5DEA-F549-4A1E-81B6-0355204C789E}" type="pres">
      <dgm:prSet presAssocID="{976F20A1-6273-4385-B49D-504ECCD649D4}" presName="horzSpace2" presStyleCnt="0"/>
      <dgm:spPr/>
    </dgm:pt>
    <dgm:pt modelId="{5FE6CE79-EE81-47A3-B1A5-82575600121D}" type="pres">
      <dgm:prSet presAssocID="{976F20A1-6273-4385-B49D-504ECCD649D4}" presName="tx2" presStyleLbl="revTx" presStyleIdx="4" presStyleCnt="6"/>
      <dgm:spPr/>
    </dgm:pt>
    <dgm:pt modelId="{1C4DC0A8-4AF3-456C-B74D-2988A42D493C}" type="pres">
      <dgm:prSet presAssocID="{976F20A1-6273-4385-B49D-504ECCD649D4}" presName="vert2" presStyleCnt="0"/>
      <dgm:spPr/>
    </dgm:pt>
    <dgm:pt modelId="{B281C3A0-4FE2-4FD1-A00F-025C8393F475}" type="pres">
      <dgm:prSet presAssocID="{976F20A1-6273-4385-B49D-504ECCD649D4}" presName="thinLine2b" presStyleLbl="callout" presStyleIdx="2" presStyleCnt="4"/>
      <dgm:spPr/>
    </dgm:pt>
    <dgm:pt modelId="{4F932945-E7B6-40F3-8290-08A25CEC0B69}" type="pres">
      <dgm:prSet presAssocID="{976F20A1-6273-4385-B49D-504ECCD649D4}" presName="vertSpace2b" presStyleCnt="0"/>
      <dgm:spPr/>
    </dgm:pt>
    <dgm:pt modelId="{99432778-E8A0-4422-86ED-E6126789D5AC}" type="pres">
      <dgm:prSet presAssocID="{FE40BE97-8B4B-4614-AA57-CA337C7B5919}" presName="horz2" presStyleCnt="0"/>
      <dgm:spPr/>
    </dgm:pt>
    <dgm:pt modelId="{2262E1C7-DC4F-426C-A1EB-8C4032FB21A0}" type="pres">
      <dgm:prSet presAssocID="{FE40BE97-8B4B-4614-AA57-CA337C7B5919}" presName="horzSpace2" presStyleCnt="0"/>
      <dgm:spPr/>
    </dgm:pt>
    <dgm:pt modelId="{75F6F6F2-83A1-4823-A764-2076AF3B1553}" type="pres">
      <dgm:prSet presAssocID="{FE40BE97-8B4B-4614-AA57-CA337C7B5919}" presName="tx2" presStyleLbl="revTx" presStyleIdx="5" presStyleCnt="6"/>
      <dgm:spPr/>
    </dgm:pt>
    <dgm:pt modelId="{792DA980-B27A-416D-959F-3969A4F3B633}" type="pres">
      <dgm:prSet presAssocID="{FE40BE97-8B4B-4614-AA57-CA337C7B5919}" presName="vert2" presStyleCnt="0"/>
      <dgm:spPr/>
    </dgm:pt>
    <dgm:pt modelId="{DADFBD3C-985C-4086-A0DF-524FE503E76C}" type="pres">
      <dgm:prSet presAssocID="{FE40BE97-8B4B-4614-AA57-CA337C7B5919}" presName="thinLine2b" presStyleLbl="callout" presStyleIdx="3" presStyleCnt="4"/>
      <dgm:spPr/>
    </dgm:pt>
    <dgm:pt modelId="{23186B26-78AF-4049-8F7F-FB1683325C59}" type="pres">
      <dgm:prSet presAssocID="{FE40BE97-8B4B-4614-AA57-CA337C7B5919}" presName="vertSpace2b" presStyleCnt="0"/>
      <dgm:spPr/>
    </dgm:pt>
  </dgm:ptLst>
  <dgm:cxnLst>
    <dgm:cxn modelId="{B8FC220C-170F-4C9A-B282-219E655BAB90}" srcId="{D76B7A37-49A4-4652-B64D-9B1BC0B06E62}" destId="{FE40BE97-8B4B-4614-AA57-CA337C7B5919}" srcOrd="1" destOrd="0" parTransId="{30093EF4-D50C-4FCC-A0F1-ED7C73270EE2}" sibTransId="{E0DC136D-1E75-4FD4-ACCA-E03EB28A24ED}"/>
    <dgm:cxn modelId="{F3CEAF11-51E3-4218-B2C2-06B84AA552BC}" srcId="{D76B7A37-49A4-4652-B64D-9B1BC0B06E62}" destId="{976F20A1-6273-4385-B49D-504ECCD649D4}" srcOrd="0" destOrd="0" parTransId="{40024F5B-C454-4BFE-BEEE-C95F40700916}" sibTransId="{E90DFF17-7EB9-46C0-B6FB-95C7E54C106F}"/>
    <dgm:cxn modelId="{50CC672D-2BF0-46A1-A429-51CBAEE32664}" srcId="{5187DE98-6C8F-4BEA-A5A9-E407A8EBB55C}" destId="{D76B7A37-49A4-4652-B64D-9B1BC0B06E62}" srcOrd="1" destOrd="0" parTransId="{3024E82C-70D3-4177-95C2-F2AA0876CE6F}" sibTransId="{743067AB-A17D-464E-98AB-571838706CA3}"/>
    <dgm:cxn modelId="{6C08F530-B5C7-4705-8A33-3E395F096765}" type="presOf" srcId="{976F20A1-6273-4385-B49D-504ECCD649D4}" destId="{5FE6CE79-EE81-47A3-B1A5-82575600121D}" srcOrd="0" destOrd="0" presId="urn:microsoft.com/office/officeart/2008/layout/LinedList"/>
    <dgm:cxn modelId="{178FBC36-1835-4D13-B51C-BFBAA56AE17F}" type="presOf" srcId="{FE40BE97-8B4B-4614-AA57-CA337C7B5919}" destId="{75F6F6F2-83A1-4823-A764-2076AF3B1553}" srcOrd="0" destOrd="0" presId="urn:microsoft.com/office/officeart/2008/layout/LinedList"/>
    <dgm:cxn modelId="{ACF8DD63-2061-4E3B-A8DD-50F3F07A8A64}" type="presOf" srcId="{5187DE98-6C8F-4BEA-A5A9-E407A8EBB55C}" destId="{0EFF451F-D6A6-47C7-8549-7D6D88436B3D}" srcOrd="0" destOrd="0" presId="urn:microsoft.com/office/officeart/2008/layout/LinedList"/>
    <dgm:cxn modelId="{D8E15B6D-CC32-48B0-9BE0-83DF2DD2C71B}" srcId="{5187DE98-6C8F-4BEA-A5A9-E407A8EBB55C}" destId="{20B19684-357E-4C59-A2F9-F61714B15EA0}" srcOrd="0" destOrd="0" parTransId="{3F83D5D3-7242-404A-9390-7D35640BDAF5}" sibTransId="{F3946D44-0973-4F02-832B-5B17238970F9}"/>
    <dgm:cxn modelId="{6A3BCA81-D73F-4DB0-98FB-CAB28B2B23C8}" type="presOf" srcId="{20B19684-357E-4C59-A2F9-F61714B15EA0}" destId="{23EAC5E9-93F5-462E-82BE-BFE6B9820ABF}" srcOrd="0" destOrd="0" presId="urn:microsoft.com/office/officeart/2008/layout/LinedList"/>
    <dgm:cxn modelId="{9F964889-E01D-4F2D-961C-0E2E54986AC6}" type="presOf" srcId="{7DB08FD8-772A-446A-8B15-7C27C22C9103}" destId="{44F065E9-AB88-4EA2-96C8-4DA04EF53C49}" srcOrd="0" destOrd="0" presId="urn:microsoft.com/office/officeart/2008/layout/LinedList"/>
    <dgm:cxn modelId="{B64F3394-7B6D-4EB3-8D0F-F327606BD73C}" srcId="{20B19684-357E-4C59-A2F9-F61714B15EA0}" destId="{7DB08FD8-772A-446A-8B15-7C27C22C9103}" srcOrd="1" destOrd="0" parTransId="{E86B1D27-AFAE-449C-B256-0F8DAEE7D77E}" sibTransId="{EB9668E8-3773-463A-9DB3-F0203384D21D}"/>
    <dgm:cxn modelId="{BBBDAD96-FDA8-4BEA-8346-66C7293ABC5A}" type="presOf" srcId="{0B3DFC21-E6BC-4C15-9BB1-B2C8E1A3FD84}" destId="{BD648EA0-3575-45DA-B027-9E7990BC2B58}" srcOrd="0" destOrd="0" presId="urn:microsoft.com/office/officeart/2008/layout/LinedList"/>
    <dgm:cxn modelId="{AB1044CB-53C1-494C-86B4-FD8504003D77}" type="presOf" srcId="{D76B7A37-49A4-4652-B64D-9B1BC0B06E62}" destId="{A53A9029-13DC-4832-BD50-DB5949C47FAE}" srcOrd="0" destOrd="0" presId="urn:microsoft.com/office/officeart/2008/layout/LinedList"/>
    <dgm:cxn modelId="{EA8F31FD-D244-4163-AB06-06A3093931D2}" srcId="{20B19684-357E-4C59-A2F9-F61714B15EA0}" destId="{0B3DFC21-E6BC-4C15-9BB1-B2C8E1A3FD84}" srcOrd="0" destOrd="0" parTransId="{BE1FCF52-8273-4419-BBAE-5BF6809A4EC2}" sibTransId="{580316BD-32F2-4959-88D5-C4BF4D0B3FC9}"/>
    <dgm:cxn modelId="{E4CF1997-3FEA-4DFF-AE7A-C5C0DE5F58A3}" type="presParOf" srcId="{0EFF451F-D6A6-47C7-8549-7D6D88436B3D}" destId="{63927E60-D6D4-4D62-8AF5-1B9D3686C3F1}" srcOrd="0" destOrd="0" presId="urn:microsoft.com/office/officeart/2008/layout/LinedList"/>
    <dgm:cxn modelId="{FBB53A6D-DB4C-4CC4-8E3B-ED14D9BCEAAD}" type="presParOf" srcId="{0EFF451F-D6A6-47C7-8549-7D6D88436B3D}" destId="{21938594-F149-49A0-AC1A-19E722F9A4B2}" srcOrd="1" destOrd="0" presId="urn:microsoft.com/office/officeart/2008/layout/LinedList"/>
    <dgm:cxn modelId="{422D9564-11C6-44B0-9B7F-F5105F3169D4}" type="presParOf" srcId="{21938594-F149-49A0-AC1A-19E722F9A4B2}" destId="{23EAC5E9-93F5-462E-82BE-BFE6B9820ABF}" srcOrd="0" destOrd="0" presId="urn:microsoft.com/office/officeart/2008/layout/LinedList"/>
    <dgm:cxn modelId="{B142D0D8-E2E5-4E4B-8D1D-41F18DCE400A}" type="presParOf" srcId="{21938594-F149-49A0-AC1A-19E722F9A4B2}" destId="{149CAE91-32E9-48F3-A815-B29D1DE00A8F}" srcOrd="1" destOrd="0" presId="urn:microsoft.com/office/officeart/2008/layout/LinedList"/>
    <dgm:cxn modelId="{D976591B-B22E-417B-9965-1A4FD1EE96AC}" type="presParOf" srcId="{149CAE91-32E9-48F3-A815-B29D1DE00A8F}" destId="{CC04DD8B-4890-4DF3-8709-B3E35AE6F1D4}" srcOrd="0" destOrd="0" presId="urn:microsoft.com/office/officeart/2008/layout/LinedList"/>
    <dgm:cxn modelId="{109DA822-A17F-4935-9E4A-F5F6C2496968}" type="presParOf" srcId="{149CAE91-32E9-48F3-A815-B29D1DE00A8F}" destId="{96D2A360-8E9D-4AE9-8F28-3078F3B8FC3A}" srcOrd="1" destOrd="0" presId="urn:microsoft.com/office/officeart/2008/layout/LinedList"/>
    <dgm:cxn modelId="{92CDC517-AB82-4458-B6D9-AEA9A4D5555F}" type="presParOf" srcId="{96D2A360-8E9D-4AE9-8F28-3078F3B8FC3A}" destId="{94EE12AA-99FF-437A-ABDF-ADAF1F572491}" srcOrd="0" destOrd="0" presId="urn:microsoft.com/office/officeart/2008/layout/LinedList"/>
    <dgm:cxn modelId="{FF889C66-4D20-40E4-BC01-E89B642D80D8}" type="presParOf" srcId="{96D2A360-8E9D-4AE9-8F28-3078F3B8FC3A}" destId="{BD648EA0-3575-45DA-B027-9E7990BC2B58}" srcOrd="1" destOrd="0" presId="urn:microsoft.com/office/officeart/2008/layout/LinedList"/>
    <dgm:cxn modelId="{10AD2C09-0DFF-4943-AD0A-50DE4475AF5E}" type="presParOf" srcId="{96D2A360-8E9D-4AE9-8F28-3078F3B8FC3A}" destId="{9D3C8351-3E75-456B-ADA5-F5934236B0B2}" srcOrd="2" destOrd="0" presId="urn:microsoft.com/office/officeart/2008/layout/LinedList"/>
    <dgm:cxn modelId="{0276AF4F-9D04-4698-968F-A7C92020CEB2}" type="presParOf" srcId="{149CAE91-32E9-48F3-A815-B29D1DE00A8F}" destId="{4362C569-A9CB-4F46-A564-B55DD17F934F}" srcOrd="2" destOrd="0" presId="urn:microsoft.com/office/officeart/2008/layout/LinedList"/>
    <dgm:cxn modelId="{49C3223D-B164-46D3-B7C2-E24BEE60051C}" type="presParOf" srcId="{149CAE91-32E9-48F3-A815-B29D1DE00A8F}" destId="{200D1EA9-6A07-4389-876E-4754B6A2AC31}" srcOrd="3" destOrd="0" presId="urn:microsoft.com/office/officeart/2008/layout/LinedList"/>
    <dgm:cxn modelId="{94BE96D3-46A8-447C-A5A2-BCB633743924}" type="presParOf" srcId="{149CAE91-32E9-48F3-A815-B29D1DE00A8F}" destId="{7C406CA8-D84C-4952-AA47-D63C7707A654}" srcOrd="4" destOrd="0" presId="urn:microsoft.com/office/officeart/2008/layout/LinedList"/>
    <dgm:cxn modelId="{18D5FE0D-651E-4028-B5B7-43EAF010B964}" type="presParOf" srcId="{7C406CA8-D84C-4952-AA47-D63C7707A654}" destId="{1A6D5263-65B4-4B04-AFB7-01039DC4EC17}" srcOrd="0" destOrd="0" presId="urn:microsoft.com/office/officeart/2008/layout/LinedList"/>
    <dgm:cxn modelId="{46F577A6-E7AA-418E-9A50-F80A0C6D5A95}" type="presParOf" srcId="{7C406CA8-D84C-4952-AA47-D63C7707A654}" destId="{44F065E9-AB88-4EA2-96C8-4DA04EF53C49}" srcOrd="1" destOrd="0" presId="urn:microsoft.com/office/officeart/2008/layout/LinedList"/>
    <dgm:cxn modelId="{F95EECC7-3BFA-4EFA-B9C7-AFA0B8C3116A}" type="presParOf" srcId="{7C406CA8-D84C-4952-AA47-D63C7707A654}" destId="{0F72C73A-34EB-4DA6-8CDE-38B953C1202F}" srcOrd="2" destOrd="0" presId="urn:microsoft.com/office/officeart/2008/layout/LinedList"/>
    <dgm:cxn modelId="{08D066D7-B3A6-420B-973B-E9ED8EA9861A}" type="presParOf" srcId="{149CAE91-32E9-48F3-A815-B29D1DE00A8F}" destId="{6FFA771F-484F-4CED-8298-A6D7D3C37648}" srcOrd="5" destOrd="0" presId="urn:microsoft.com/office/officeart/2008/layout/LinedList"/>
    <dgm:cxn modelId="{DC9DA21E-AD71-4E39-9653-B905DF66B36F}" type="presParOf" srcId="{149CAE91-32E9-48F3-A815-B29D1DE00A8F}" destId="{D45A6581-6B68-4133-BA0F-72C2E4CA0FED}" srcOrd="6" destOrd="0" presId="urn:microsoft.com/office/officeart/2008/layout/LinedList"/>
    <dgm:cxn modelId="{2ED500FD-DDEA-45F6-A5E9-11F323319632}" type="presParOf" srcId="{0EFF451F-D6A6-47C7-8549-7D6D88436B3D}" destId="{60F6BD29-BF68-463E-B46A-9C0310502424}" srcOrd="2" destOrd="0" presId="urn:microsoft.com/office/officeart/2008/layout/LinedList"/>
    <dgm:cxn modelId="{1E798F33-3DFE-4C4F-98F6-7CF52E3D3E69}" type="presParOf" srcId="{0EFF451F-D6A6-47C7-8549-7D6D88436B3D}" destId="{0AA9AEF0-BED2-4CCA-95B9-293DF5917601}" srcOrd="3" destOrd="0" presId="urn:microsoft.com/office/officeart/2008/layout/LinedList"/>
    <dgm:cxn modelId="{6859D28A-11C1-49ED-BAE0-C79311264081}" type="presParOf" srcId="{0AA9AEF0-BED2-4CCA-95B9-293DF5917601}" destId="{A53A9029-13DC-4832-BD50-DB5949C47FAE}" srcOrd="0" destOrd="0" presId="urn:microsoft.com/office/officeart/2008/layout/LinedList"/>
    <dgm:cxn modelId="{FA55A7A6-D2BB-4C2D-9934-A9181355747F}" type="presParOf" srcId="{0AA9AEF0-BED2-4CCA-95B9-293DF5917601}" destId="{68B7A9CB-3D17-40E7-910A-3A1BB8B36FA9}" srcOrd="1" destOrd="0" presId="urn:microsoft.com/office/officeart/2008/layout/LinedList"/>
    <dgm:cxn modelId="{778D1C44-A160-4F19-AFE7-BAEC60FC2FF3}" type="presParOf" srcId="{68B7A9CB-3D17-40E7-910A-3A1BB8B36FA9}" destId="{3B0B2CC7-8E56-4EE3-BFEE-D8A4135A9A44}" srcOrd="0" destOrd="0" presId="urn:microsoft.com/office/officeart/2008/layout/LinedList"/>
    <dgm:cxn modelId="{890A0929-0518-4B74-AF40-8F00424C4C46}" type="presParOf" srcId="{68B7A9CB-3D17-40E7-910A-3A1BB8B36FA9}" destId="{B8F2A68E-4665-40AD-874E-07D28D9745C3}" srcOrd="1" destOrd="0" presId="urn:microsoft.com/office/officeart/2008/layout/LinedList"/>
    <dgm:cxn modelId="{AA4E7FF2-D06A-42BB-8843-741D881B4D45}" type="presParOf" srcId="{B8F2A68E-4665-40AD-874E-07D28D9745C3}" destId="{060A5DEA-F549-4A1E-81B6-0355204C789E}" srcOrd="0" destOrd="0" presId="urn:microsoft.com/office/officeart/2008/layout/LinedList"/>
    <dgm:cxn modelId="{474EB5AA-97CF-4DD6-B52B-1F467100E763}" type="presParOf" srcId="{B8F2A68E-4665-40AD-874E-07D28D9745C3}" destId="{5FE6CE79-EE81-47A3-B1A5-82575600121D}" srcOrd="1" destOrd="0" presId="urn:microsoft.com/office/officeart/2008/layout/LinedList"/>
    <dgm:cxn modelId="{48752E21-9481-4D62-B8CF-59A9F03C55E0}" type="presParOf" srcId="{B8F2A68E-4665-40AD-874E-07D28D9745C3}" destId="{1C4DC0A8-4AF3-456C-B74D-2988A42D493C}" srcOrd="2" destOrd="0" presId="urn:microsoft.com/office/officeart/2008/layout/LinedList"/>
    <dgm:cxn modelId="{8E711A4E-5EB7-4D4F-B420-49FFBA41A49C}" type="presParOf" srcId="{68B7A9CB-3D17-40E7-910A-3A1BB8B36FA9}" destId="{B281C3A0-4FE2-4FD1-A00F-025C8393F475}" srcOrd="2" destOrd="0" presId="urn:microsoft.com/office/officeart/2008/layout/LinedList"/>
    <dgm:cxn modelId="{B8EFF86E-BF17-42D4-B5FB-24353B5E248E}" type="presParOf" srcId="{68B7A9CB-3D17-40E7-910A-3A1BB8B36FA9}" destId="{4F932945-E7B6-40F3-8290-08A25CEC0B69}" srcOrd="3" destOrd="0" presId="urn:microsoft.com/office/officeart/2008/layout/LinedList"/>
    <dgm:cxn modelId="{4A222451-966C-49AF-8F2C-57101F1AF2A1}" type="presParOf" srcId="{68B7A9CB-3D17-40E7-910A-3A1BB8B36FA9}" destId="{99432778-E8A0-4422-86ED-E6126789D5AC}" srcOrd="4" destOrd="0" presId="urn:microsoft.com/office/officeart/2008/layout/LinedList"/>
    <dgm:cxn modelId="{1A7FC5B8-9234-4196-BCB4-DF5A06FC4509}" type="presParOf" srcId="{99432778-E8A0-4422-86ED-E6126789D5AC}" destId="{2262E1C7-DC4F-426C-A1EB-8C4032FB21A0}" srcOrd="0" destOrd="0" presId="urn:microsoft.com/office/officeart/2008/layout/LinedList"/>
    <dgm:cxn modelId="{D8FD9FD9-09A6-4661-992D-592D701DFB0B}" type="presParOf" srcId="{99432778-E8A0-4422-86ED-E6126789D5AC}" destId="{75F6F6F2-83A1-4823-A764-2076AF3B1553}" srcOrd="1" destOrd="0" presId="urn:microsoft.com/office/officeart/2008/layout/LinedList"/>
    <dgm:cxn modelId="{18500ED5-3C4B-4991-8CA2-172D7DD72FED}" type="presParOf" srcId="{99432778-E8A0-4422-86ED-E6126789D5AC}" destId="{792DA980-B27A-416D-959F-3969A4F3B633}" srcOrd="2" destOrd="0" presId="urn:microsoft.com/office/officeart/2008/layout/LinedList"/>
    <dgm:cxn modelId="{A0B9667C-794C-4E60-9592-04C1C3E0A560}" type="presParOf" srcId="{68B7A9CB-3D17-40E7-910A-3A1BB8B36FA9}" destId="{DADFBD3C-985C-4086-A0DF-524FE503E76C}" srcOrd="5" destOrd="0" presId="urn:microsoft.com/office/officeart/2008/layout/LinedList"/>
    <dgm:cxn modelId="{AF5C28AC-1655-4190-8CF9-6759CDE107B4}" type="presParOf" srcId="{68B7A9CB-3D17-40E7-910A-3A1BB8B36FA9}" destId="{23186B26-78AF-4049-8F7F-FB1683325C59}"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0705D-408F-4472-9637-10F5CEEE6BAD}">
      <dsp:nvSpPr>
        <dsp:cNvPr id="0" name=""/>
        <dsp:cNvSpPr/>
      </dsp:nvSpPr>
      <dsp:spPr>
        <a:xfrm>
          <a:off x="0" y="2312"/>
          <a:ext cx="6269038" cy="1172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BC987-EB8E-4738-B389-41F14B8F3E76}">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7F58AC-049E-467F-A3BE-0D03BC945306}">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33450">
            <a:lnSpc>
              <a:spcPct val="90000"/>
            </a:lnSpc>
            <a:spcBef>
              <a:spcPct val="0"/>
            </a:spcBef>
            <a:spcAft>
              <a:spcPct val="35000"/>
            </a:spcAft>
            <a:buNone/>
          </a:pPr>
          <a:r>
            <a:rPr lang="en-US" sz="2100" kern="1200" dirty="0">
              <a:solidFill>
                <a:srgbClr val="002060"/>
              </a:solidFill>
            </a:rPr>
            <a:t>Let’s understand it using an example. </a:t>
          </a:r>
        </a:p>
      </dsp:txBody>
      <dsp:txXfrm>
        <a:off x="1353781" y="2312"/>
        <a:ext cx="4915256" cy="1172105"/>
      </dsp:txXfrm>
    </dsp:sp>
    <dsp:sp modelId="{BD7EB46C-9212-443C-80EB-A096981DA417}">
      <dsp:nvSpPr>
        <dsp:cNvPr id="0" name=""/>
        <dsp:cNvSpPr/>
      </dsp:nvSpPr>
      <dsp:spPr>
        <a:xfrm>
          <a:off x="0" y="1467444"/>
          <a:ext cx="6269038" cy="1172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73255-5240-45E6-BB0A-0C4812B78E9E}">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1EBCD1-E5B9-481F-9C5F-C4FBFB2A7C4E}">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33450">
            <a:lnSpc>
              <a:spcPct val="90000"/>
            </a:lnSpc>
            <a:spcBef>
              <a:spcPct val="0"/>
            </a:spcBef>
            <a:spcAft>
              <a:spcPct val="35000"/>
            </a:spcAft>
            <a:buNone/>
          </a:pPr>
          <a:r>
            <a:rPr lang="en-US" sz="2100" kern="1200" dirty="0">
              <a:solidFill>
                <a:srgbClr val="002060"/>
              </a:solidFill>
            </a:rPr>
            <a:t>Below I have a training data set of weather and corresponding target variable ‘Play’ (suggesting possibilities of playing). </a:t>
          </a:r>
        </a:p>
      </dsp:txBody>
      <dsp:txXfrm>
        <a:off x="1353781" y="1467444"/>
        <a:ext cx="4915256" cy="1172105"/>
      </dsp:txXfrm>
    </dsp:sp>
    <dsp:sp modelId="{51333974-508E-4029-9F5F-B1A7FB56066A}">
      <dsp:nvSpPr>
        <dsp:cNvPr id="0" name=""/>
        <dsp:cNvSpPr/>
      </dsp:nvSpPr>
      <dsp:spPr>
        <a:xfrm>
          <a:off x="0" y="2932575"/>
          <a:ext cx="6269038" cy="1172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3B706-AB9C-4FF3-80F7-2F1EF146EC8D}">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780C17-0924-4324-887D-4C25E730C487}">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33450">
            <a:lnSpc>
              <a:spcPct val="90000"/>
            </a:lnSpc>
            <a:spcBef>
              <a:spcPct val="0"/>
            </a:spcBef>
            <a:spcAft>
              <a:spcPct val="35000"/>
            </a:spcAft>
            <a:buNone/>
          </a:pPr>
          <a:r>
            <a:rPr lang="en-US" sz="2100" kern="1200" dirty="0">
              <a:solidFill>
                <a:srgbClr val="002060"/>
              </a:solidFill>
            </a:rPr>
            <a:t>Now, we need to classify whether players will play or not based on weather condition. </a:t>
          </a:r>
        </a:p>
      </dsp:txBody>
      <dsp:txXfrm>
        <a:off x="1353781" y="2932575"/>
        <a:ext cx="4915256" cy="1172105"/>
      </dsp:txXfrm>
    </dsp:sp>
    <dsp:sp modelId="{F1F57ECE-E26E-4F96-9BDA-324CC60169F9}">
      <dsp:nvSpPr>
        <dsp:cNvPr id="0" name=""/>
        <dsp:cNvSpPr/>
      </dsp:nvSpPr>
      <dsp:spPr>
        <a:xfrm>
          <a:off x="0" y="4397707"/>
          <a:ext cx="6269038" cy="1172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F3FE9-10C8-41E0-98D0-F08FD194760A}">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30FC62-E166-4D7D-A317-175786023D6A}">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33450">
            <a:lnSpc>
              <a:spcPct val="90000"/>
            </a:lnSpc>
            <a:spcBef>
              <a:spcPct val="0"/>
            </a:spcBef>
            <a:spcAft>
              <a:spcPct val="35000"/>
            </a:spcAft>
            <a:buNone/>
          </a:pPr>
          <a:r>
            <a:rPr lang="en-US" sz="2100" kern="1200" dirty="0">
              <a:solidFill>
                <a:srgbClr val="002060"/>
              </a:solidFill>
            </a:rPr>
            <a:t>Let’s follow the below steps to perform it.</a:t>
          </a:r>
        </a:p>
      </dsp:txBody>
      <dsp:txXfrm>
        <a:off x="1353781" y="4397707"/>
        <a:ext cx="4915256" cy="1172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DDF3E-BD0C-44C5-B7A1-04FCDC33B981}">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929AD2-58EB-4F73-9129-CD402FA44676}">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4AEC93-D79D-4903-BD6D-059AFF7EB94E}">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002060"/>
              </a:solidFill>
            </a:rPr>
            <a:t>Naive Bayes uses a similar method to predict the probability of different class based on various attributes. </a:t>
          </a:r>
        </a:p>
      </dsp:txBody>
      <dsp:txXfrm>
        <a:off x="1507738" y="707092"/>
        <a:ext cx="9007861" cy="1305401"/>
      </dsp:txXfrm>
    </dsp:sp>
    <dsp:sp modelId="{30CDE7B4-D01F-438D-915B-DACCDD52AF76}">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74B11-8CB0-4244-B1D8-34757293925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2AFA8A-F621-4155-BB2D-51C65446E6F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002060"/>
              </a:solidFill>
            </a:rPr>
            <a:t>This algorithm is mostly used in text classification and with problems having multiple classes.</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27E60-D6D4-4D62-8AF5-1B9D3686C3F1}">
      <dsp:nvSpPr>
        <dsp:cNvPr id="0" name=""/>
        <dsp:cNvSpPr/>
      </dsp:nvSpPr>
      <dsp:spPr>
        <a:xfrm>
          <a:off x="0" y="0"/>
          <a:ext cx="63037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EAC5E9-93F5-462E-82BE-BFE6B9820ABF}">
      <dsp:nvSpPr>
        <dsp:cNvPr id="0" name=""/>
        <dsp:cNvSpPr/>
      </dsp:nvSpPr>
      <dsp:spPr>
        <a:xfrm>
          <a:off x="0" y="0"/>
          <a:ext cx="1260745" cy="2780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Real time Prediction: </a:t>
          </a:r>
          <a:endParaRPr lang="en-US" sz="1800" kern="1200"/>
        </a:p>
      </dsp:txBody>
      <dsp:txXfrm>
        <a:off x="0" y="0"/>
        <a:ext cx="1260745" cy="2780419"/>
      </dsp:txXfrm>
    </dsp:sp>
    <dsp:sp modelId="{BD648EA0-3575-45DA-B027-9E7990BC2B58}">
      <dsp:nvSpPr>
        <dsp:cNvPr id="0" name=""/>
        <dsp:cNvSpPr/>
      </dsp:nvSpPr>
      <dsp:spPr>
        <a:xfrm>
          <a:off x="1355301" y="64623"/>
          <a:ext cx="4948427" cy="129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Naive Bayes is an eager learning classifier and it is sure fast. </a:t>
          </a:r>
        </a:p>
      </dsp:txBody>
      <dsp:txXfrm>
        <a:off x="1355301" y="64623"/>
        <a:ext cx="4948427" cy="1292460"/>
      </dsp:txXfrm>
    </dsp:sp>
    <dsp:sp modelId="{4362C569-A9CB-4F46-A564-B55DD17F934F}">
      <dsp:nvSpPr>
        <dsp:cNvPr id="0" name=""/>
        <dsp:cNvSpPr/>
      </dsp:nvSpPr>
      <dsp:spPr>
        <a:xfrm>
          <a:off x="1260745" y="1357083"/>
          <a:ext cx="504298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F065E9-AB88-4EA2-96C8-4DA04EF53C49}">
      <dsp:nvSpPr>
        <dsp:cNvPr id="0" name=""/>
        <dsp:cNvSpPr/>
      </dsp:nvSpPr>
      <dsp:spPr>
        <a:xfrm>
          <a:off x="1355301" y="1421706"/>
          <a:ext cx="4948427" cy="129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Thus, it could be used for making predictions in real time.</a:t>
          </a:r>
        </a:p>
      </dsp:txBody>
      <dsp:txXfrm>
        <a:off x="1355301" y="1421706"/>
        <a:ext cx="4948427" cy="1292460"/>
      </dsp:txXfrm>
    </dsp:sp>
    <dsp:sp modelId="{6FFA771F-484F-4CED-8298-A6D7D3C37648}">
      <dsp:nvSpPr>
        <dsp:cNvPr id="0" name=""/>
        <dsp:cNvSpPr/>
      </dsp:nvSpPr>
      <dsp:spPr>
        <a:xfrm>
          <a:off x="1260745" y="2714167"/>
          <a:ext cx="504298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F6BD29-BF68-463E-B46A-9C0310502424}">
      <dsp:nvSpPr>
        <dsp:cNvPr id="0" name=""/>
        <dsp:cNvSpPr/>
      </dsp:nvSpPr>
      <dsp:spPr>
        <a:xfrm>
          <a:off x="0" y="2780419"/>
          <a:ext cx="6303729"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A9029-13DC-4832-BD50-DB5949C47FAE}">
      <dsp:nvSpPr>
        <dsp:cNvPr id="0" name=""/>
        <dsp:cNvSpPr/>
      </dsp:nvSpPr>
      <dsp:spPr>
        <a:xfrm>
          <a:off x="0" y="2780419"/>
          <a:ext cx="1260745" cy="2780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Multi class Prediction: </a:t>
          </a:r>
          <a:endParaRPr lang="en-US" sz="1800" kern="1200"/>
        </a:p>
      </dsp:txBody>
      <dsp:txXfrm>
        <a:off x="0" y="2780419"/>
        <a:ext cx="1260745" cy="2780419"/>
      </dsp:txXfrm>
    </dsp:sp>
    <dsp:sp modelId="{5FE6CE79-EE81-47A3-B1A5-82575600121D}">
      <dsp:nvSpPr>
        <dsp:cNvPr id="0" name=""/>
        <dsp:cNvSpPr/>
      </dsp:nvSpPr>
      <dsp:spPr>
        <a:xfrm>
          <a:off x="1355301" y="2845042"/>
          <a:ext cx="4948427" cy="129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This algorithm is also well known for multi class prediction feature. </a:t>
          </a:r>
        </a:p>
      </dsp:txBody>
      <dsp:txXfrm>
        <a:off x="1355301" y="2845042"/>
        <a:ext cx="4948427" cy="1292460"/>
      </dsp:txXfrm>
    </dsp:sp>
    <dsp:sp modelId="{B281C3A0-4FE2-4FD1-A00F-025C8393F475}">
      <dsp:nvSpPr>
        <dsp:cNvPr id="0" name=""/>
        <dsp:cNvSpPr/>
      </dsp:nvSpPr>
      <dsp:spPr>
        <a:xfrm>
          <a:off x="1260745" y="4137503"/>
          <a:ext cx="504298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F6F6F2-83A1-4823-A764-2076AF3B1553}">
      <dsp:nvSpPr>
        <dsp:cNvPr id="0" name=""/>
        <dsp:cNvSpPr/>
      </dsp:nvSpPr>
      <dsp:spPr>
        <a:xfrm>
          <a:off x="1355301" y="4202126"/>
          <a:ext cx="4948427" cy="129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Here we can predict the probability of multiple classes of target variable.</a:t>
          </a:r>
        </a:p>
      </dsp:txBody>
      <dsp:txXfrm>
        <a:off x="1355301" y="4202126"/>
        <a:ext cx="4948427" cy="1292460"/>
      </dsp:txXfrm>
    </dsp:sp>
    <dsp:sp modelId="{DADFBD3C-985C-4086-A0DF-524FE503E76C}">
      <dsp:nvSpPr>
        <dsp:cNvPr id="0" name=""/>
        <dsp:cNvSpPr/>
      </dsp:nvSpPr>
      <dsp:spPr>
        <a:xfrm>
          <a:off x="1260745" y="5494586"/>
          <a:ext cx="504298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67B2-4B07-4D00-B5EB-8FA372A67B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267B19-DFD1-4F44-A45E-9AAA3A982B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EFF140-1C08-482A-A392-CE957555B3BB}"/>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5" name="Footer Placeholder 4">
            <a:extLst>
              <a:ext uri="{FF2B5EF4-FFF2-40B4-BE49-F238E27FC236}">
                <a16:creationId xmlns:a16="http://schemas.microsoft.com/office/drawing/2014/main" id="{775DEBCC-ADC0-44EA-B71A-159D6A3DD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381343-98DC-4919-8748-F4430AEA7D14}"/>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20177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09A3-066D-40E6-90F0-1DC5983443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ECBED6-4CAF-41B5-A456-A3B08785A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15CDFC-7494-4602-A65E-E79CFE06919C}"/>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5" name="Footer Placeholder 4">
            <a:extLst>
              <a:ext uri="{FF2B5EF4-FFF2-40B4-BE49-F238E27FC236}">
                <a16:creationId xmlns:a16="http://schemas.microsoft.com/office/drawing/2014/main" id="{FEBEF981-9EAD-4454-901C-60D9C6DC8B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141C2-F44B-415A-8DBC-EF5899F06954}"/>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388929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FDCBAD-C8A3-4286-90BA-F955BB97B5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85CFD1-BAF3-431C-831A-5F21BED204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40B67A-31DD-4B77-81D8-715469EA9425}"/>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5" name="Footer Placeholder 4">
            <a:extLst>
              <a:ext uri="{FF2B5EF4-FFF2-40B4-BE49-F238E27FC236}">
                <a16:creationId xmlns:a16="http://schemas.microsoft.com/office/drawing/2014/main" id="{85FD484F-4A3E-468A-9042-7A8C973E3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8ED4E3-3ACF-4F25-9045-1A380EDF3D96}"/>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229952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6E54-0CA9-4358-9878-AFD5AA2F63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CD1481-28D8-453A-9ADC-DDB0CB875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82E1E-FE34-4E92-9EC3-0077DDD90F98}"/>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5" name="Footer Placeholder 4">
            <a:extLst>
              <a:ext uri="{FF2B5EF4-FFF2-40B4-BE49-F238E27FC236}">
                <a16:creationId xmlns:a16="http://schemas.microsoft.com/office/drawing/2014/main" id="{A4AF3028-7CCA-48C2-B1CA-BF94CF4C1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6532F-88DD-40F4-A791-BD62D65A8029}"/>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343041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D97F-6C84-4B5C-9AEF-B2A6D69F3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E61612-28FC-46C8-AAD3-6F99CBB83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087FA2-7FB1-4D1D-9A2F-03C15A662867}"/>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5" name="Footer Placeholder 4">
            <a:extLst>
              <a:ext uri="{FF2B5EF4-FFF2-40B4-BE49-F238E27FC236}">
                <a16:creationId xmlns:a16="http://schemas.microsoft.com/office/drawing/2014/main" id="{3D2DA1B0-B058-4A5F-AB94-90B4D4D3FD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80EFD-842D-4220-9ED7-6A49E009C30E}"/>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32820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09B5-D0D2-4858-A1FC-238C83E962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9988F9-FF9A-4E48-9DB4-7A1ED4B9C7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E58301-05A2-4880-BC77-29F499763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8D5883-CEE7-46FE-BF9D-2F067F4F5823}"/>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6" name="Footer Placeholder 5">
            <a:extLst>
              <a:ext uri="{FF2B5EF4-FFF2-40B4-BE49-F238E27FC236}">
                <a16:creationId xmlns:a16="http://schemas.microsoft.com/office/drawing/2014/main" id="{31FD4ED8-0C3C-4E7C-A66C-2336EFF70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5D77A-7EF6-4EAA-8DFA-85EB315C186C}"/>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375378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B4C6-538E-4C04-8388-55AE3AFF53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87EA43-564D-4315-A5F2-0BB5557C1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0B9F2-E1F9-40D4-A5D8-03ED86383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497B7A-1BDA-404D-A9D7-3EB46EFB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8818F-E1E2-438C-B4AF-477B9ACFC8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1ACE15-F9DA-47F1-A2D6-8195F1DF5761}"/>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8" name="Footer Placeholder 7">
            <a:extLst>
              <a:ext uri="{FF2B5EF4-FFF2-40B4-BE49-F238E27FC236}">
                <a16:creationId xmlns:a16="http://schemas.microsoft.com/office/drawing/2014/main" id="{0EDF5C6D-CF3C-46A5-A60D-3BE5FEBDAC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9252EB-7BFD-4F64-8941-CB5C27CA6308}"/>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89010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2849-D6D6-4005-B009-C07E83D5E3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5C2716-8A67-4FF7-9D16-22DDDC898823}"/>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4" name="Footer Placeholder 3">
            <a:extLst>
              <a:ext uri="{FF2B5EF4-FFF2-40B4-BE49-F238E27FC236}">
                <a16:creationId xmlns:a16="http://schemas.microsoft.com/office/drawing/2014/main" id="{9031F6D4-C2C2-4F19-B8B0-41A6FD2F3C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EDFA01-40F1-43DF-8C80-D9C931E8A186}"/>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336095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2143D-B93C-4E76-AD00-704F0E40B513}"/>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3" name="Footer Placeholder 2">
            <a:extLst>
              <a:ext uri="{FF2B5EF4-FFF2-40B4-BE49-F238E27FC236}">
                <a16:creationId xmlns:a16="http://schemas.microsoft.com/office/drawing/2014/main" id="{E64BD673-877B-4B27-B858-9926C1FBAF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B939E-176E-4555-9EC5-5869138BE9CA}"/>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299265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F700-34E9-4424-B85A-A9F59E1E9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4BAF20-1354-46E5-B41D-1274347BDF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619A8F-B532-42AA-9E7E-65EBC26A4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35D49-00E3-4860-919E-C7800F3D7E83}"/>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6" name="Footer Placeholder 5">
            <a:extLst>
              <a:ext uri="{FF2B5EF4-FFF2-40B4-BE49-F238E27FC236}">
                <a16:creationId xmlns:a16="http://schemas.microsoft.com/office/drawing/2014/main" id="{1B9160C1-C052-4CF0-BC0D-CDC6C62F7D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8C1894-EF23-4936-ACD7-23E391CA3A1F}"/>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134038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C7ED-440B-4901-B128-478400945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57535C-13FC-41D4-BD8F-AE6863D6E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2C1132-8C40-405C-A2F0-20E00CFB8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73714-E5D1-42E1-AC35-E5F5ACCA46D5}"/>
              </a:ext>
            </a:extLst>
          </p:cNvPr>
          <p:cNvSpPr>
            <a:spLocks noGrp="1"/>
          </p:cNvSpPr>
          <p:nvPr>
            <p:ph type="dt" sz="half" idx="10"/>
          </p:nvPr>
        </p:nvSpPr>
        <p:spPr/>
        <p:txBody>
          <a:bodyPr/>
          <a:lstStyle/>
          <a:p>
            <a:fld id="{E0CC588A-867A-4369-8FB5-042D72957A80}" type="datetimeFigureOut">
              <a:rPr lang="en-IN" smtClean="0"/>
              <a:t>01-06-2023</a:t>
            </a:fld>
            <a:endParaRPr lang="en-IN"/>
          </a:p>
        </p:txBody>
      </p:sp>
      <p:sp>
        <p:nvSpPr>
          <p:cNvPr id="6" name="Footer Placeholder 5">
            <a:extLst>
              <a:ext uri="{FF2B5EF4-FFF2-40B4-BE49-F238E27FC236}">
                <a16:creationId xmlns:a16="http://schemas.microsoft.com/office/drawing/2014/main" id="{9ADF5866-9490-4AAA-891B-DCE13ED912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64F1B-2CC5-47BE-9BF3-F8A862F3E503}"/>
              </a:ext>
            </a:extLst>
          </p:cNvPr>
          <p:cNvSpPr>
            <a:spLocks noGrp="1"/>
          </p:cNvSpPr>
          <p:nvPr>
            <p:ph type="sldNum" sz="quarter" idx="12"/>
          </p:nvPr>
        </p:nvSpPr>
        <p:spPr/>
        <p:txBody>
          <a:bodyPr/>
          <a:lstStyle/>
          <a:p>
            <a:fld id="{1C0543E0-4D9C-4E08-918E-0391607054D7}" type="slidenum">
              <a:rPr lang="en-IN" smtClean="0"/>
              <a:t>‹#›</a:t>
            </a:fld>
            <a:endParaRPr lang="en-IN"/>
          </a:p>
        </p:txBody>
      </p:sp>
    </p:spTree>
    <p:extLst>
      <p:ext uri="{BB962C8B-B14F-4D97-AF65-F5344CB8AC3E}">
        <p14:creationId xmlns:p14="http://schemas.microsoft.com/office/powerpoint/2010/main" val="11905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0B90DC-B95F-4028-9423-8D1DA8580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DCD8C9-D1A3-4F75-937F-4C60C0E0B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4C07BB-9B66-4153-A044-515AD9021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C588A-867A-4369-8FB5-042D72957A80}" type="datetimeFigureOut">
              <a:rPr lang="en-IN" smtClean="0"/>
              <a:t>01-06-2023</a:t>
            </a:fld>
            <a:endParaRPr lang="en-IN"/>
          </a:p>
        </p:txBody>
      </p:sp>
      <p:sp>
        <p:nvSpPr>
          <p:cNvPr id="5" name="Footer Placeholder 4">
            <a:extLst>
              <a:ext uri="{FF2B5EF4-FFF2-40B4-BE49-F238E27FC236}">
                <a16:creationId xmlns:a16="http://schemas.microsoft.com/office/drawing/2014/main" id="{5692A998-C9C4-4F0C-98EC-D2F976431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522BFA-C5B7-4CEF-8F98-BD9F17B88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543E0-4D9C-4E08-918E-0391607054D7}" type="slidenum">
              <a:rPr lang="en-IN" smtClean="0"/>
              <a:t>‹#›</a:t>
            </a:fld>
            <a:endParaRPr lang="en-IN"/>
          </a:p>
        </p:txBody>
      </p:sp>
    </p:spTree>
    <p:extLst>
      <p:ext uri="{BB962C8B-B14F-4D97-AF65-F5344CB8AC3E}">
        <p14:creationId xmlns:p14="http://schemas.microsoft.com/office/powerpoint/2010/main" val="491048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3DBD8-B614-40B2-AECF-864F8C22201E}"/>
              </a:ext>
            </a:extLst>
          </p:cNvPr>
          <p:cNvSpPr>
            <a:spLocks noGrp="1"/>
          </p:cNvSpPr>
          <p:nvPr>
            <p:ph type="ctrTitle"/>
          </p:nvPr>
        </p:nvSpPr>
        <p:spPr>
          <a:xfrm>
            <a:off x="718037" y="1215180"/>
            <a:ext cx="7649309" cy="2387600"/>
          </a:xfrm>
        </p:spPr>
        <p:txBody>
          <a:bodyPr>
            <a:noAutofit/>
          </a:bodyPr>
          <a:lstStyle/>
          <a:p>
            <a:r>
              <a:rPr lang="en-US" sz="7200" b="1" dirty="0">
                <a:solidFill>
                  <a:srgbClr val="00206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rPr>
              <a:t>Naive Bayes Algorithm</a:t>
            </a:r>
            <a:endParaRPr lang="en-IN" sz="7200" dirty="0">
              <a:solidFill>
                <a:srgbClr val="00206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C8EAF33-70FA-4E7A-918C-730B9EAAA5C6}"/>
              </a:ext>
            </a:extLst>
          </p:cNvPr>
          <p:cNvSpPr>
            <a:spLocks noGrp="1"/>
          </p:cNvSpPr>
          <p:nvPr>
            <p:ph type="subTitle" idx="1"/>
          </p:nvPr>
        </p:nvSpPr>
        <p:spPr>
          <a:xfrm>
            <a:off x="970908" y="3700594"/>
            <a:ext cx="5425781" cy="1655762"/>
          </a:xfrm>
        </p:spPr>
        <p:txBody>
          <a:bodyPr>
            <a:normAutofit/>
          </a:bodyPr>
          <a:lstStyle/>
          <a:p>
            <a:pPr algn="l"/>
            <a:endParaRPr lang="en-IN"/>
          </a:p>
        </p:txBody>
      </p:sp>
      <p:sp>
        <p:nvSpPr>
          <p:cNvPr id="31" name="Freeform: Shape 30">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Block Arc 34">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eeform: Shape 36">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9" name="Straight Connector 38">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3" name="Arc 42">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74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832DCB-4216-4B84-A65C-55C06F091C55}"/>
              </a:ext>
            </a:extLst>
          </p:cNvPr>
          <p:cNvSpPr>
            <a:spLocks noGrp="1"/>
          </p:cNvSpPr>
          <p:nvPr>
            <p:ph type="title"/>
          </p:nvPr>
        </p:nvSpPr>
        <p:spPr>
          <a:xfrm>
            <a:off x="838200" y="643467"/>
            <a:ext cx="2951205" cy="5571066"/>
          </a:xfrm>
        </p:spPr>
        <p:txBody>
          <a:bodyPr>
            <a:normAutofit/>
          </a:bodyPr>
          <a:lstStyle/>
          <a:p>
            <a:pPr algn="ctr"/>
            <a:r>
              <a:rPr lang="en-IN" b="1" dirty="0">
                <a:solidFill>
                  <a:srgbClr val="FF0000"/>
                </a:solidFill>
              </a:rPr>
              <a:t>Applications of Naïve Bayes Algorithm</a:t>
            </a:r>
          </a:p>
        </p:txBody>
      </p:sp>
      <p:graphicFrame>
        <p:nvGraphicFramePr>
          <p:cNvPr id="5" name="Content Placeholder 2">
            <a:extLst>
              <a:ext uri="{FF2B5EF4-FFF2-40B4-BE49-F238E27FC236}">
                <a16:creationId xmlns:a16="http://schemas.microsoft.com/office/drawing/2014/main" id="{2A5463B5-28DE-4FCC-92E1-A4491CE1FB92}"/>
              </a:ext>
            </a:extLst>
          </p:cNvPr>
          <p:cNvGraphicFramePr>
            <a:graphicFrameLocks noGrp="1"/>
          </p:cNvGraphicFramePr>
          <p:nvPr>
            <p:ph idx="1"/>
            <p:extLst>
              <p:ext uri="{D42A27DB-BD31-4B8C-83A1-F6EECF244321}">
                <p14:modId xmlns:p14="http://schemas.microsoft.com/office/powerpoint/2010/main" val="2316885343"/>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87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A398C4-DA62-4D6E-BC49-7554F67C376F}"/>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lvl="0" indent="0">
              <a:spcBef>
                <a:spcPts val="0"/>
              </a:spcBef>
              <a:spcAft>
                <a:spcPts val="1000"/>
              </a:spcAft>
              <a:buSzPts val="1000"/>
              <a:buNone/>
              <a:tabLst>
                <a:tab pos="457200"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Text classification/ Spam Filtering/ Sentiment Analysis: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spcBef>
                <a:spcPts val="0"/>
              </a:spcBef>
              <a:spcAft>
                <a:spcPts val="1000"/>
              </a:spcAft>
              <a:buSzPts val="1000"/>
              <a:buFont typeface="Symbol" panose="05050102010706020507" pitchFamily="18" charset="2"/>
              <a:buChar char=""/>
              <a:tabLst>
                <a:tab pos="457200" algn="l"/>
              </a:tabLs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Naive Bayes classifiers mostly used in text classification (due to better result in multi class problems and independence rule) have higher success rate as compared to other algorithms. </a:t>
            </a:r>
          </a:p>
          <a:p>
            <a:pPr marL="342900" lvl="0" indent="-342900">
              <a:spcBef>
                <a:spcPts val="0"/>
              </a:spcBef>
              <a:spcAft>
                <a:spcPts val="1000"/>
              </a:spcAft>
              <a:buSzPts val="1000"/>
              <a:buFont typeface="Symbol" panose="05050102010706020507" pitchFamily="18" charset="2"/>
              <a:buChar char=""/>
              <a:tabLst>
                <a:tab pos="457200" algn="l"/>
              </a:tabLs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As a result, it is widely used in Spam filtering (identify spam e-mail) and Sentiment Analysis (in social media analysis, to identify positive and negative customer sentiments)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0"/>
              </a:spcBef>
              <a:buNone/>
            </a:pPr>
            <a:r>
              <a:rPr lang="en-US" sz="2200" b="1" dirty="0">
                <a:effectLst/>
                <a:latin typeface="Times New Roman"/>
                <a:ea typeface="Times New Roman" panose="02020603050405020304" pitchFamily="18" charset="0"/>
                <a:cs typeface="Times New Roman"/>
              </a:rPr>
              <a:t>Recommendation System:</a:t>
            </a:r>
            <a:endParaRPr lang="en-US" sz="2200" b="1" dirty="0">
              <a:latin typeface="Times New Roman"/>
              <a:ea typeface="Times New Roman" panose="02020603050405020304" pitchFamily="18" charset="0"/>
              <a:cs typeface="Times New Roman"/>
            </a:endParaRPr>
          </a:p>
          <a:p>
            <a:pPr>
              <a:spcBef>
                <a:spcPts val="0"/>
              </a:spcBef>
            </a:pPr>
            <a:r>
              <a:rPr lang="en-US" sz="2200" dirty="0">
                <a:effectLst/>
                <a:latin typeface="Times New Roman"/>
                <a:ea typeface="Times New Roman" panose="02020603050405020304" pitchFamily="18" charset="0"/>
                <a:cs typeface="Times New Roman"/>
              </a:rPr>
              <a:t>Naive Bayes Classifier and Collaborative Filtering together builds a Recommendation System that uses machine learning and data mining techniques to filter unseen information and predict whether a user would like a given resource or not</a:t>
            </a:r>
            <a:endParaRPr lang="en-IN" sz="2200" dirty="0">
              <a:latin typeface="Times New Roman"/>
              <a:cs typeface="Times New Roman"/>
            </a:endParaRPr>
          </a:p>
        </p:txBody>
      </p:sp>
    </p:spTree>
    <p:extLst>
      <p:ext uri="{BB962C8B-B14F-4D97-AF65-F5344CB8AC3E}">
        <p14:creationId xmlns:p14="http://schemas.microsoft.com/office/powerpoint/2010/main" val="59198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2F0D08-D644-4407-B917-615230045DB5}"/>
              </a:ext>
            </a:extLst>
          </p:cNvPr>
          <p:cNvSpPr>
            <a:spLocks noGrp="1"/>
          </p:cNvSpPr>
          <p:nvPr>
            <p:ph type="title"/>
          </p:nvPr>
        </p:nvSpPr>
        <p:spPr>
          <a:xfrm>
            <a:off x="838200" y="365125"/>
            <a:ext cx="10515600" cy="1325563"/>
          </a:xfrm>
        </p:spPr>
        <p:txBody>
          <a:bodyPr>
            <a:normAutofit/>
          </a:bodyPr>
          <a:lstStyle/>
          <a:p>
            <a:r>
              <a:rPr lang="en-IN" b="1" dirty="0">
                <a:solidFill>
                  <a:srgbClr val="FF0000"/>
                </a:solidFill>
              </a:rPr>
              <a:t>How to Build a Basic Model using Naïve Bayes in Python?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B60EE60-C44E-429D-9347-BF1D21B3115F}"/>
              </a:ext>
            </a:extLst>
          </p:cNvPr>
          <p:cNvSpPr>
            <a:spLocks noGrp="1"/>
          </p:cNvSpPr>
          <p:nvPr>
            <p:ph idx="1"/>
          </p:nvPr>
        </p:nvSpPr>
        <p:spPr>
          <a:xfrm>
            <a:off x="346229" y="1825625"/>
            <a:ext cx="11691891" cy="4667250"/>
          </a:xfrm>
        </p:spPr>
        <p:txBody>
          <a:bodyPr>
            <a:noAutofit/>
          </a:bodyPr>
          <a:lstStyle/>
          <a:p>
            <a:pPr algn="just">
              <a:lnSpc>
                <a:spcPct val="150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Scikit learn (python library) will help here to build a Naive Bayes model in Python.</a:t>
            </a:r>
          </a:p>
          <a:p>
            <a:pPr algn="just">
              <a:lnSpc>
                <a:spcPct val="150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There are three types of Naive Bayes model under scikit learn library: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spcBef>
                <a:spcPts val="0"/>
              </a:spcBef>
              <a:buSzPts val="1000"/>
              <a:buFont typeface="Symbol" panose="05050102010706020507" pitchFamily="18" charset="2"/>
              <a:buChar char=""/>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Gaussian</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is used in classification and it assumes that features follow a normal distribution.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spcBef>
                <a:spcPts val="0"/>
              </a:spcBef>
              <a:buSzPts val="1000"/>
              <a:buFont typeface="Symbol" panose="05050102010706020507" pitchFamily="18" charset="2"/>
              <a:buChar char=""/>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Multinomial: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is used for discrete counts. For example, let’s say,  we have a text classification problem. Here we can consider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bernoulli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trials which is one step further and instead of “word occurring in the document”, we have “count how often word occurs in the document”, you can think of it as “number of times outcome number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x_i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observed over the n trials”.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lnSpc>
                <a:spcPct val="150000"/>
              </a:lnSpc>
              <a:spcBef>
                <a:spcPts val="0"/>
              </a:spcBef>
              <a:buSzPts val="1000"/>
              <a:buFont typeface="Symbol" panose="05050102010706020507" pitchFamily="18" charset="2"/>
              <a:buChar char=""/>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Bernoulli: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binomial model is useful if your feature vectors are binary (i.e. zeros and ones). One application would be text classification with ‘bag of words’ model where the 1s &amp; 0s are “word occurs in the document” and “word does not occur in the document” respectively.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43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6081F-E7CB-4693-AFC6-227AFA27E196}"/>
              </a:ext>
            </a:extLst>
          </p:cNvPr>
          <p:cNvSpPr>
            <a:spLocks noGrp="1"/>
          </p:cNvSpPr>
          <p:nvPr>
            <p:ph type="title"/>
          </p:nvPr>
        </p:nvSpPr>
        <p:spPr>
          <a:xfrm>
            <a:off x="1389278" y="1233241"/>
            <a:ext cx="3240506" cy="4064628"/>
          </a:xfrm>
        </p:spPr>
        <p:txBody>
          <a:bodyPr>
            <a:normAutofit/>
          </a:bodyPr>
          <a:lstStyle/>
          <a:p>
            <a:pPr algn="ctr"/>
            <a:r>
              <a:rPr lang="en-US" b="1" dirty="0">
                <a:solidFill>
                  <a:srgbClr val="C00000"/>
                </a:solidFill>
                <a:effectLst/>
                <a:latin typeface="Arial" panose="020B0604020202020204" pitchFamily="34" charset="0"/>
                <a:ea typeface="Times New Roman" panose="02020603050405020304" pitchFamily="18" charset="0"/>
              </a:rPr>
              <a:t>What is Naive Bayes Algorithm?</a:t>
            </a:r>
            <a:endParaRPr lang="en-IN" dirty="0">
              <a:solidFill>
                <a:srgbClr val="C00000"/>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8F88406-21AB-4376-876B-8F5098EE6658}"/>
              </a:ext>
            </a:extLst>
          </p:cNvPr>
          <p:cNvSpPr>
            <a:spLocks noGrp="1"/>
          </p:cNvSpPr>
          <p:nvPr>
            <p:ph idx="1"/>
          </p:nvPr>
        </p:nvSpPr>
        <p:spPr>
          <a:xfrm>
            <a:off x="5698912" y="820879"/>
            <a:ext cx="6206043" cy="5810739"/>
          </a:xfrm>
        </p:spPr>
        <p:txBody>
          <a:bodyPr anchor="t">
            <a:normAutofit/>
          </a:bodyPr>
          <a:lstStyle/>
          <a:p>
            <a:pPr algn="just"/>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It is a classification technique based on </a:t>
            </a:r>
            <a:r>
              <a:rPr lang="en-US" sz="2000" u="none" strike="noStrike"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Bayes’ Theorem</a:t>
            </a:r>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with an assumption of independence among predictors. </a:t>
            </a:r>
          </a:p>
          <a:p>
            <a:pPr algn="just"/>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Naive Bayes classifier assumes that the presence of a particular feature in a class is unrelated to the presence of any other feature. </a:t>
            </a:r>
          </a:p>
          <a:p>
            <a:pPr algn="just"/>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a fruit may be considered to be an apple if it is red, round, and about 3 inches in diameter. </a:t>
            </a:r>
          </a:p>
          <a:p>
            <a:pPr algn="just"/>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Even if these features depend on each other or upon the existence of the other features, all of these properties independently contribute to the probability that this fruit is an apple and that is why it is known as ‘Naive’.</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Naive Bayes model is easy to build and particularly useful for very large data sets. </a:t>
            </a:r>
          </a:p>
          <a:p>
            <a:pPr algn="just"/>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Along with simplicity, Naive Bayes is known to outperform even highly sophisticated classification methods.</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6536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FB149-20E3-4B78-B4AA-936060249132}"/>
              </a:ext>
            </a:extLst>
          </p:cNvPr>
          <p:cNvSpPr>
            <a:spLocks noGrp="1"/>
          </p:cNvSpPr>
          <p:nvPr>
            <p:ph idx="1"/>
          </p:nvPr>
        </p:nvSpPr>
        <p:spPr>
          <a:xfrm>
            <a:off x="838200" y="408373"/>
            <a:ext cx="10515600" cy="6214367"/>
          </a:xfrm>
        </p:spPr>
        <p:txBody>
          <a:bodyPr>
            <a:normAutofit/>
          </a:bodyPr>
          <a:lstStyle/>
          <a:p>
            <a:pPr algn="just"/>
            <a:r>
              <a:rPr lang="en-US" sz="2400" dirty="0">
                <a:solidFill>
                  <a:srgbClr val="002060"/>
                </a:solidFill>
                <a:latin typeface="Times New Roman" panose="02020603050405020304" pitchFamily="18" charset="0"/>
                <a:cs typeface="Times New Roman" panose="02020603050405020304" pitchFamily="18" charset="0"/>
              </a:rPr>
              <a:t>Bayes theorem provides a way of calculating posterior probability P(</a:t>
            </a:r>
            <a:r>
              <a:rPr lang="en-US" sz="2400" dirty="0" err="1">
                <a:solidFill>
                  <a:srgbClr val="002060"/>
                </a:solidFill>
                <a:latin typeface="Times New Roman" panose="02020603050405020304" pitchFamily="18" charset="0"/>
                <a:cs typeface="Times New Roman" panose="02020603050405020304" pitchFamily="18" charset="0"/>
              </a:rPr>
              <a:t>c|x</a:t>
            </a:r>
            <a:r>
              <a:rPr lang="en-US" sz="2400" dirty="0">
                <a:solidFill>
                  <a:srgbClr val="002060"/>
                </a:solidFill>
                <a:latin typeface="Times New Roman" panose="02020603050405020304" pitchFamily="18" charset="0"/>
                <a:cs typeface="Times New Roman" panose="02020603050405020304" pitchFamily="18" charset="0"/>
              </a:rPr>
              <a:t>) from P(c), P(x) and P(</a:t>
            </a:r>
            <a:r>
              <a:rPr lang="en-US" sz="2400" dirty="0" err="1">
                <a:solidFill>
                  <a:srgbClr val="002060"/>
                </a:solidFill>
                <a:latin typeface="Times New Roman" panose="02020603050405020304" pitchFamily="18" charset="0"/>
                <a:cs typeface="Times New Roman" panose="02020603050405020304" pitchFamily="18" charset="0"/>
              </a:rPr>
              <a:t>x|c</a:t>
            </a:r>
            <a:r>
              <a:rPr lang="en-US" sz="2400" dirty="0">
                <a:solidFill>
                  <a:srgbClr val="002060"/>
                </a:solidFill>
                <a:latin typeface="Times New Roman" panose="02020603050405020304" pitchFamily="18" charset="0"/>
                <a:cs typeface="Times New Roman" panose="02020603050405020304" pitchFamily="18" charset="0"/>
              </a:rPr>
              <a:t>). Look at the equation below:</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1000"/>
              </a:spcAft>
              <a:buSzPts val="1000"/>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P(</a:t>
            </a:r>
            <a:r>
              <a:rPr lang="en-US" sz="2400" dirty="0" err="1">
                <a:solidFill>
                  <a:srgbClr val="002060"/>
                </a:solidFill>
                <a:latin typeface="Times New Roman" panose="02020603050405020304" pitchFamily="18" charset="0"/>
                <a:cs typeface="Times New Roman" panose="02020603050405020304" pitchFamily="18" charset="0"/>
              </a:rPr>
              <a:t>c|x</a:t>
            </a:r>
            <a:r>
              <a:rPr lang="en-US" sz="2400" dirty="0">
                <a:solidFill>
                  <a:srgbClr val="002060"/>
                </a:solidFill>
                <a:latin typeface="Times New Roman" panose="02020603050405020304" pitchFamily="18" charset="0"/>
                <a:cs typeface="Times New Roman" panose="02020603050405020304" pitchFamily="18" charset="0"/>
              </a:rPr>
              <a:t>) is the posterior probability of class (c, target) given predictor (x, attributes).</a:t>
            </a:r>
            <a:endParaRPr lang="en-IN" sz="2400" dirty="0">
              <a:solidFill>
                <a:srgbClr val="002060"/>
              </a:solidFill>
              <a:latin typeface="Times New Roman" panose="02020603050405020304" pitchFamily="18" charset="0"/>
              <a:cs typeface="Times New Roman" panose="02020603050405020304" pitchFamily="18" charset="0"/>
            </a:endParaRPr>
          </a:p>
          <a:p>
            <a:pPr lvl="0" algn="just">
              <a:spcAft>
                <a:spcPts val="1000"/>
              </a:spcAft>
              <a:buSzPts val="1000"/>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P(c) is the prior probability of class.</a:t>
            </a:r>
            <a:endParaRPr lang="en-IN" sz="2400" dirty="0">
              <a:solidFill>
                <a:srgbClr val="002060"/>
              </a:solidFill>
              <a:latin typeface="Times New Roman" panose="02020603050405020304" pitchFamily="18" charset="0"/>
              <a:cs typeface="Times New Roman" panose="02020603050405020304" pitchFamily="18" charset="0"/>
            </a:endParaRPr>
          </a:p>
          <a:p>
            <a:pPr lvl="0" algn="just">
              <a:spcAft>
                <a:spcPts val="1000"/>
              </a:spcAft>
              <a:buSzPts val="1000"/>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P(</a:t>
            </a:r>
            <a:r>
              <a:rPr lang="en-US" sz="2400" dirty="0" err="1">
                <a:solidFill>
                  <a:srgbClr val="002060"/>
                </a:solidFill>
                <a:latin typeface="Times New Roman" panose="02020603050405020304" pitchFamily="18" charset="0"/>
                <a:cs typeface="Times New Roman" panose="02020603050405020304" pitchFamily="18" charset="0"/>
              </a:rPr>
              <a:t>x|c</a:t>
            </a:r>
            <a:r>
              <a:rPr lang="en-US" sz="2400" dirty="0">
                <a:solidFill>
                  <a:srgbClr val="002060"/>
                </a:solidFill>
                <a:latin typeface="Times New Roman" panose="02020603050405020304" pitchFamily="18" charset="0"/>
                <a:cs typeface="Times New Roman" panose="02020603050405020304" pitchFamily="18" charset="0"/>
              </a:rPr>
              <a:t>) is the likelihood which is the probability of predictor given class.</a:t>
            </a:r>
            <a:endParaRPr lang="en-IN" sz="2400" dirty="0">
              <a:solidFill>
                <a:srgbClr val="002060"/>
              </a:solidFill>
              <a:latin typeface="Times New Roman" panose="02020603050405020304" pitchFamily="18" charset="0"/>
              <a:cs typeface="Times New Roman" panose="02020603050405020304" pitchFamily="18" charset="0"/>
            </a:endParaRPr>
          </a:p>
          <a:p>
            <a:pPr lvl="0" algn="just">
              <a:spcAft>
                <a:spcPts val="1000"/>
              </a:spcAft>
              <a:buSzPts val="1000"/>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P(x) is the prior probability of predictor.</a:t>
            </a: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4" name="Picture 3" descr="Bayes_rule-300x172">
            <a:extLst>
              <a:ext uri="{FF2B5EF4-FFF2-40B4-BE49-F238E27FC236}">
                <a16:creationId xmlns:a16="http://schemas.microsoft.com/office/drawing/2014/main" id="{B2F17087-394A-4B8F-A5EE-EFFD5D1EE538}"/>
              </a:ext>
            </a:extLst>
          </p:cNvPr>
          <p:cNvPicPr/>
          <p:nvPr/>
        </p:nvPicPr>
        <p:blipFill>
          <a:blip r:embed="rId2"/>
          <a:srcRect/>
          <a:stretch>
            <a:fillRect/>
          </a:stretch>
        </p:blipFill>
        <p:spPr bwMode="auto">
          <a:xfrm>
            <a:off x="2521257" y="1109713"/>
            <a:ext cx="6152225" cy="2423604"/>
          </a:xfrm>
          <a:prstGeom prst="rect">
            <a:avLst/>
          </a:prstGeom>
          <a:noFill/>
          <a:ln w="9525">
            <a:noFill/>
            <a:miter lim="800000"/>
            <a:headEnd/>
            <a:tailEnd/>
          </a:ln>
        </p:spPr>
      </p:pic>
    </p:spTree>
    <p:extLst>
      <p:ext uri="{BB962C8B-B14F-4D97-AF65-F5344CB8AC3E}">
        <p14:creationId xmlns:p14="http://schemas.microsoft.com/office/powerpoint/2010/main" val="318481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C5C7B-3D88-4323-8AF9-0B823325FCBD}"/>
              </a:ext>
            </a:extLst>
          </p:cNvPr>
          <p:cNvSpPr>
            <a:spLocks noGrp="1"/>
          </p:cNvSpPr>
          <p:nvPr>
            <p:ph type="title"/>
          </p:nvPr>
        </p:nvSpPr>
        <p:spPr>
          <a:xfrm>
            <a:off x="943277" y="712269"/>
            <a:ext cx="3370998" cy="5502264"/>
          </a:xfrm>
        </p:spPr>
        <p:txBody>
          <a:bodyPr>
            <a:normAutofit/>
          </a:bodyPr>
          <a:lstStyle/>
          <a:p>
            <a:pPr algn="ctr"/>
            <a:r>
              <a:rPr lang="en-IN" sz="4800" b="1" dirty="0">
                <a:solidFill>
                  <a:srgbClr val="FF0000"/>
                </a:solidFill>
              </a:rPr>
              <a:t>How Naïve Bayes Algorithm Works?</a:t>
            </a:r>
          </a:p>
        </p:txBody>
      </p:sp>
      <p:cxnSp>
        <p:nvCxnSpPr>
          <p:cNvPr id="11" name="Straight Connector 10">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15120D41-D0FD-4503-89C1-CEBD6F58D9F6}"/>
              </a:ext>
            </a:extLst>
          </p:cNvPr>
          <p:cNvGraphicFramePr>
            <a:graphicFrameLocks noGrp="1"/>
          </p:cNvGraphicFramePr>
          <p:nvPr>
            <p:ph idx="1"/>
            <p:extLst>
              <p:ext uri="{D42A27DB-BD31-4B8C-83A1-F6EECF244321}">
                <p14:modId xmlns:p14="http://schemas.microsoft.com/office/powerpoint/2010/main" val="241070356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11310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E51E4-9AB9-44C2-B6B0-B4526BE36065}"/>
              </a:ext>
            </a:extLst>
          </p:cNvPr>
          <p:cNvSpPr>
            <a:spLocks noGrp="1"/>
          </p:cNvSpPr>
          <p:nvPr>
            <p:ph idx="1"/>
          </p:nvPr>
        </p:nvSpPr>
        <p:spPr>
          <a:xfrm>
            <a:off x="705036" y="417251"/>
            <a:ext cx="10515600" cy="5783801"/>
          </a:xfrm>
        </p:spPr>
        <p:txBody>
          <a:bodyPr>
            <a:normAutofit fontScale="92500"/>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Step 1: Convert the data set into a frequency table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Step 2: Create Likelihood table by finding the probabilities like Overcast probability = 0.29 and probability of playing is 0.64.</a:t>
            </a:r>
          </a:p>
          <a:p>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solidFill>
                <a:srgbClr val="595858"/>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Step 3: Now, use Naive Bayesian equation to calculate the posterior probability for each class. The class with the highest posterior probability is the outcome of prediction.</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7" name="Picture 6" descr="Bayes_4">
            <a:extLst>
              <a:ext uri="{FF2B5EF4-FFF2-40B4-BE49-F238E27FC236}">
                <a16:creationId xmlns:a16="http://schemas.microsoft.com/office/drawing/2014/main" id="{3C673BD6-6C59-4706-8DB3-18C415F8FFFF}"/>
              </a:ext>
            </a:extLst>
          </p:cNvPr>
          <p:cNvPicPr/>
          <p:nvPr/>
        </p:nvPicPr>
        <p:blipFill>
          <a:blip r:embed="rId2"/>
          <a:srcRect/>
          <a:stretch>
            <a:fillRect/>
          </a:stretch>
        </p:blipFill>
        <p:spPr bwMode="auto">
          <a:xfrm>
            <a:off x="1083076" y="1666782"/>
            <a:ext cx="9206143" cy="3524435"/>
          </a:xfrm>
          <a:prstGeom prst="rect">
            <a:avLst/>
          </a:prstGeom>
          <a:noFill/>
          <a:ln w="9525">
            <a:noFill/>
            <a:miter lim="800000"/>
            <a:headEnd/>
            <a:tailEnd/>
          </a:ln>
        </p:spPr>
      </p:pic>
    </p:spTree>
    <p:extLst>
      <p:ext uri="{BB962C8B-B14F-4D97-AF65-F5344CB8AC3E}">
        <p14:creationId xmlns:p14="http://schemas.microsoft.com/office/powerpoint/2010/main" val="407032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B1C5601-C401-4D1D-B930-89D206AC0B85}"/>
              </a:ext>
            </a:extLst>
          </p:cNvPr>
          <p:cNvSpPr>
            <a:spLocks noGrp="1"/>
          </p:cNvSpPr>
          <p:nvPr>
            <p:ph idx="1"/>
          </p:nvPr>
        </p:nvSpPr>
        <p:spPr>
          <a:xfrm>
            <a:off x="467361" y="1825625"/>
            <a:ext cx="6519365" cy="4667250"/>
          </a:xfrm>
        </p:spPr>
        <p:txBody>
          <a:bodyPr>
            <a:normAutofit/>
          </a:bodyPr>
          <a:lstStyle/>
          <a:p>
            <a:pPr>
              <a:spcAft>
                <a:spcPts val="1575"/>
              </a:spcAft>
            </a:pPr>
            <a:r>
              <a:rPr lang="en-US"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We can solve it using above discussed method of posterior probability.</a:t>
            </a:r>
            <a:endParaRPr lang="en-IN"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575"/>
              </a:spcAft>
            </a:pPr>
            <a:r>
              <a:rPr lang="en-US"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P(Yes | Sunny) = P( Sunny | Yes) * P(Yes) / P (Sunny)</a:t>
            </a:r>
            <a:endParaRPr lang="en-IN"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575"/>
              </a:spcAft>
            </a:pPr>
            <a:r>
              <a:rPr lang="en-US"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Here we have P (Sunny |Yes) = 3/9 = 0.33, P(Sunny) = 5/14 = 0.36, P( Yes)= 9/14 = 0.64</a:t>
            </a:r>
            <a:endParaRPr lang="en-IN"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1575"/>
              </a:spcAft>
            </a:pPr>
            <a:r>
              <a:rPr lang="en-US"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Now, P (Yes | Sunny) = 0.33 * 0.64 / 0.36 = 0.60, which has higher probability.</a:t>
            </a:r>
            <a:endParaRPr lang="en-IN" sz="2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057D9-3D4B-4266-B396-DA2106526C13}"/>
              </a:ext>
            </a:extLst>
          </p:cNvPr>
          <p:cNvSpPr>
            <a:spLocks noGrp="1"/>
          </p:cNvSpPr>
          <p:nvPr>
            <p:ph type="title"/>
          </p:nvPr>
        </p:nvSpPr>
        <p:spPr>
          <a:xfrm>
            <a:off x="838200" y="365125"/>
            <a:ext cx="9131423" cy="1325563"/>
          </a:xfrm>
        </p:spPr>
        <p:txBody>
          <a:bodyPr>
            <a:normAutofit/>
          </a:bodyPr>
          <a:lstStyle/>
          <a:p>
            <a:r>
              <a:rPr lang="en-US" sz="28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Problem: Players will play if weather is sunny. Is this statement is correct?</a:t>
            </a:r>
            <a:endParaRPr lang="en-IN" sz="2800" b="1" dirty="0">
              <a:solidFill>
                <a:srgbClr val="FF0000"/>
              </a:solidFill>
            </a:endParaRPr>
          </a:p>
        </p:txBody>
      </p:sp>
    </p:spTree>
    <p:extLst>
      <p:ext uri="{BB962C8B-B14F-4D97-AF65-F5344CB8AC3E}">
        <p14:creationId xmlns:p14="http://schemas.microsoft.com/office/powerpoint/2010/main" val="307715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21" name="Content Placeholder 2">
            <a:extLst>
              <a:ext uri="{FF2B5EF4-FFF2-40B4-BE49-F238E27FC236}">
                <a16:creationId xmlns:a16="http://schemas.microsoft.com/office/drawing/2014/main" id="{31589AA6-C0B7-496C-84FB-8EE983920CD8}"/>
              </a:ext>
            </a:extLst>
          </p:cNvPr>
          <p:cNvGraphicFramePr>
            <a:graphicFrameLocks noGrp="1"/>
          </p:cNvGraphicFramePr>
          <p:nvPr>
            <p:ph idx="1"/>
            <p:extLst>
              <p:ext uri="{D42A27DB-BD31-4B8C-83A1-F6EECF244321}">
                <p14:modId xmlns:p14="http://schemas.microsoft.com/office/powerpoint/2010/main" val="16531165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18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2D3C1-B522-43BB-8166-A99071602222}"/>
              </a:ext>
            </a:extLst>
          </p:cNvPr>
          <p:cNvSpPr>
            <a:spLocks noGrp="1"/>
          </p:cNvSpPr>
          <p:nvPr>
            <p:ph type="title"/>
          </p:nvPr>
        </p:nvSpPr>
        <p:spPr>
          <a:xfrm>
            <a:off x="686834" y="1153572"/>
            <a:ext cx="3200400" cy="4461163"/>
          </a:xfrm>
        </p:spPr>
        <p:txBody>
          <a:bodyPr>
            <a:normAutofit/>
          </a:bodyPr>
          <a:lstStyle/>
          <a:p>
            <a:pPr algn="ctr"/>
            <a:r>
              <a:rPr lang="en-IN" b="1" dirty="0">
                <a:solidFill>
                  <a:srgbClr val="FF0000"/>
                </a:solidFill>
              </a:rPr>
              <a:t>Pros of Naïve Bayes Algorithm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B710C8-F6D2-4F89-A87E-1F35211D4756}"/>
              </a:ext>
            </a:extLst>
          </p:cNvPr>
          <p:cNvSpPr>
            <a:spLocks noGrp="1"/>
          </p:cNvSpPr>
          <p:nvPr>
            <p:ph idx="1"/>
          </p:nvPr>
        </p:nvSpPr>
        <p:spPr>
          <a:xfrm>
            <a:off x="4447308" y="591344"/>
            <a:ext cx="6906491" cy="5585619"/>
          </a:xfrm>
        </p:spPr>
        <p:txBody>
          <a:bodyPr anchor="ctr">
            <a:normAutofit/>
          </a:bodyPr>
          <a:lstStyle/>
          <a:p>
            <a:pPr algn="just"/>
            <a:r>
              <a:rPr lang="en-US"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It is easy and fast to predict class of test data set. </a:t>
            </a:r>
          </a:p>
          <a:p>
            <a:pPr algn="just"/>
            <a:r>
              <a:rPr lang="en-US"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It also perform well in multi class prediction</a:t>
            </a:r>
            <a:endParaRPr lang="en-IN"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When assumption of independence holds, a Naive Bayes classifier performs better compare to other models like logistic regression and you need less training data.</a:t>
            </a:r>
          </a:p>
          <a:p>
            <a:pPr algn="just"/>
            <a:r>
              <a:rPr lang="en-US"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It perform well in case of categorical input variables compared to numerical variable(s). </a:t>
            </a:r>
          </a:p>
          <a:p>
            <a:pPr algn="just"/>
            <a:r>
              <a:rPr lang="en-US"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For numerical variable, normal distribution is assumed (bell curve, which is a strong assumption).</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18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F6D93-03E2-4DB4-94E6-F827800D666B}"/>
              </a:ext>
            </a:extLst>
          </p:cNvPr>
          <p:cNvSpPr>
            <a:spLocks noGrp="1"/>
          </p:cNvSpPr>
          <p:nvPr>
            <p:ph type="title"/>
          </p:nvPr>
        </p:nvSpPr>
        <p:spPr>
          <a:xfrm>
            <a:off x="686834" y="1153572"/>
            <a:ext cx="3200400" cy="4461163"/>
          </a:xfrm>
        </p:spPr>
        <p:txBody>
          <a:bodyPr>
            <a:normAutofit/>
          </a:bodyPr>
          <a:lstStyle/>
          <a:p>
            <a:pPr algn="ctr"/>
            <a:r>
              <a:rPr lang="en-IN" b="1" dirty="0">
                <a:solidFill>
                  <a:srgbClr val="FF0000"/>
                </a:solidFill>
              </a:rPr>
              <a:t>Cons of Naïve Bayes Algorithm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EBDED80-8107-46D8-876C-C55BA5B1FC64}"/>
              </a:ext>
            </a:extLst>
          </p:cNvPr>
          <p:cNvSpPr>
            <a:spLocks noGrp="1"/>
          </p:cNvSpPr>
          <p:nvPr>
            <p:ph idx="1"/>
          </p:nvPr>
        </p:nvSpPr>
        <p:spPr>
          <a:xfrm>
            <a:off x="4447308" y="591344"/>
            <a:ext cx="6906491" cy="5585619"/>
          </a:xfrm>
        </p:spPr>
        <p:txBody>
          <a:bodyPr anchor="ctr">
            <a:normAutofit/>
          </a:bodyPr>
          <a:lstStyle/>
          <a:p>
            <a:pPr marL="342900" lvl="0" indent="-342900" algn="just">
              <a:spcBef>
                <a:spcPts val="0"/>
              </a:spcBef>
              <a:spcAft>
                <a:spcPts val="1000"/>
              </a:spcAft>
              <a:buSzPts val="1000"/>
              <a:buFont typeface="Symbol" panose="05050102010706020507" pitchFamily="18" charset="2"/>
              <a:buChar char=""/>
              <a:tabLst>
                <a:tab pos="685800" algn="l"/>
              </a:tabLst>
            </a:pPr>
            <a:r>
              <a:rPr lang="en-US"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If categorical variable has a category (in test data set), which was not observed in training data set, then model will assign a 0 (zero) probability and will be unable to make a prediction. </a:t>
            </a:r>
          </a:p>
          <a:p>
            <a:pPr marL="342900" lvl="0" indent="-342900" algn="just">
              <a:spcBef>
                <a:spcPts val="0"/>
              </a:spcBef>
              <a:spcAft>
                <a:spcPts val="1000"/>
              </a:spcAft>
              <a:buSzPts val="1000"/>
              <a:buFont typeface="Symbol" panose="05050102010706020507" pitchFamily="18" charset="2"/>
              <a:buChar char=""/>
              <a:tabLst>
                <a:tab pos="685800" algn="l"/>
              </a:tabLst>
            </a:pPr>
            <a:r>
              <a:rPr lang="en-US" sz="2200" dirty="0">
                <a:solidFill>
                  <a:srgbClr val="7030A0"/>
                </a:solidFill>
                <a:latin typeface="Times New Roman" panose="02020603050405020304" pitchFamily="18" charset="0"/>
                <a:cs typeface="Times New Roman" panose="02020603050405020304" pitchFamily="18" charset="0"/>
              </a:rPr>
              <a:t>This</a:t>
            </a:r>
            <a:r>
              <a:rPr lang="en-US"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 is often known as “Zero Frequency”. </a:t>
            </a:r>
          </a:p>
          <a:p>
            <a:pPr marL="342900" lvl="0" indent="-342900" algn="just">
              <a:spcBef>
                <a:spcPts val="0"/>
              </a:spcBef>
              <a:spcAft>
                <a:spcPts val="1000"/>
              </a:spcAft>
              <a:buSzPts val="1000"/>
              <a:buFont typeface="Symbol" panose="05050102010706020507" pitchFamily="18" charset="2"/>
              <a:buChar char=""/>
              <a:tabLst>
                <a:tab pos="685800" algn="l"/>
              </a:tabLst>
            </a:pPr>
            <a:r>
              <a:rPr lang="en-US"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To solve this, we can use the smoothing technique. </a:t>
            </a:r>
          </a:p>
          <a:p>
            <a:pPr marL="342900" lvl="0" indent="-342900" algn="just">
              <a:spcBef>
                <a:spcPts val="0"/>
              </a:spcBef>
              <a:spcAft>
                <a:spcPts val="1000"/>
              </a:spcAft>
              <a:buSzPts val="1000"/>
              <a:buFont typeface="Symbol" panose="05050102010706020507" pitchFamily="18" charset="2"/>
              <a:buChar char=""/>
              <a:tabLst>
                <a:tab pos="685800" algn="l"/>
              </a:tabLst>
            </a:pPr>
            <a:r>
              <a:rPr lang="en-US"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One of the simplest smoothing techniques is called Laplace estimation.</a:t>
            </a:r>
            <a:endParaRPr lang="en-IN"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Bef>
                <a:spcPts val="0"/>
              </a:spcBef>
              <a:spcAft>
                <a:spcPts val="1000"/>
              </a:spcAft>
              <a:buSzPts val="1000"/>
              <a:buFont typeface="Symbol" panose="05050102010706020507" pitchFamily="18" charset="2"/>
              <a:buChar char=""/>
              <a:tabLst>
                <a:tab pos="685800" algn="l"/>
              </a:tabLst>
            </a:pPr>
            <a:r>
              <a:rPr lang="en-US"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On the other side naive Bayes is also known as a bad estimator, so the probability outputs from </a:t>
            </a:r>
            <a:r>
              <a:rPr lang="en-US" sz="2200" dirty="0" err="1">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predict_proba</a:t>
            </a:r>
            <a:r>
              <a:rPr lang="en-US"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 are not to be taken too seriously.</a:t>
            </a:r>
            <a:endParaRPr lang="en-IN"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0"/>
              </a:spcBef>
            </a:pPr>
            <a:r>
              <a:rPr lang="en-US"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Another limitation of Naive Bayes is the assumption of independent predictors. </a:t>
            </a:r>
          </a:p>
          <a:p>
            <a:pPr algn="just">
              <a:spcBef>
                <a:spcPts val="0"/>
              </a:spcBef>
            </a:pPr>
            <a:r>
              <a:rPr lang="en-US" sz="2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In real life, it is almost impossible that we get a set of predictors which are completely independent.</a:t>
            </a:r>
            <a:endParaRPr lang="en-IN" sz="22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552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1111</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Naive Bayes Algorithm</vt:lpstr>
      <vt:lpstr>What is Naive Bayes Algorithm?</vt:lpstr>
      <vt:lpstr>PowerPoint Presentation</vt:lpstr>
      <vt:lpstr>How Naïve Bayes Algorithm Works?</vt:lpstr>
      <vt:lpstr>PowerPoint Presentation</vt:lpstr>
      <vt:lpstr>Problem: Players will play if weather is sunny. Is this statement is correct?</vt:lpstr>
      <vt:lpstr>PowerPoint Presentation</vt:lpstr>
      <vt:lpstr>Pros of Naïve Bayes Algorithm</vt:lpstr>
      <vt:lpstr>Cons of Naïve Bayes Algorithm</vt:lpstr>
      <vt:lpstr>Applications of Naïve Bayes Algorithm</vt:lpstr>
      <vt:lpstr>PowerPoint Presentation</vt:lpstr>
      <vt:lpstr>How to Build a Basic Model using Naïve Bayes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Naive Bayes Algorithm</dc:title>
  <dc:creator>Amit Gupta</dc:creator>
  <cp:lastModifiedBy>Amit</cp:lastModifiedBy>
  <cp:revision>25</cp:revision>
  <dcterms:created xsi:type="dcterms:W3CDTF">2021-04-12T06:49:06Z</dcterms:created>
  <dcterms:modified xsi:type="dcterms:W3CDTF">2023-06-01T15:28:41Z</dcterms:modified>
</cp:coreProperties>
</file>