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71" r:id="rId3"/>
    <p:sldId id="272" r:id="rId4"/>
    <p:sldId id="273" r:id="rId5"/>
    <p:sldId id="274" r:id="rId6"/>
    <p:sldId id="275" r:id="rId7"/>
    <p:sldId id="276" r:id="rId8"/>
    <p:sldId id="277" r:id="rId9"/>
    <p:sldId id="278" r:id="rId10"/>
    <p:sldId id="279" r:id="rId11"/>
    <p:sldId id="280" r:id="rId12"/>
    <p:sldId id="281" r:id="rId13"/>
    <p:sldId id="291" r:id="rId14"/>
    <p:sldId id="292" r:id="rId15"/>
    <p:sldId id="282" r:id="rId16"/>
    <p:sldId id="283" r:id="rId17"/>
    <p:sldId id="289" r:id="rId18"/>
    <p:sldId id="290" r:id="rId19"/>
    <p:sldId id="284" r:id="rId20"/>
    <p:sldId id="293" r:id="rId21"/>
    <p:sldId id="294" r:id="rId22"/>
    <p:sldId id="295" r:id="rId23"/>
    <p:sldId id="296" r:id="rId24"/>
    <p:sldId id="297" r:id="rId25"/>
    <p:sldId id="298" r:id="rId26"/>
    <p:sldId id="29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40F6-733D-92B7-F232-78DC6E868B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BD2DD8-BDA5-4B38-9945-01324E542D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3F8092-A5A0-03AA-6555-B4BD7916B07D}"/>
              </a:ext>
            </a:extLst>
          </p:cNvPr>
          <p:cNvSpPr>
            <a:spLocks noGrp="1"/>
          </p:cNvSpPr>
          <p:nvPr>
            <p:ph type="dt" sz="half" idx="10"/>
          </p:nvPr>
        </p:nvSpPr>
        <p:spPr/>
        <p:txBody>
          <a:bodyPr/>
          <a:lstStyle/>
          <a:p>
            <a:fld id="{F607CD1E-A33D-4BAC-B7BA-B34D0C27A92B}" type="datetimeFigureOut">
              <a:rPr lang="en-IN" smtClean="0"/>
              <a:t>23-01-2023</a:t>
            </a:fld>
            <a:endParaRPr lang="en-IN"/>
          </a:p>
        </p:txBody>
      </p:sp>
      <p:sp>
        <p:nvSpPr>
          <p:cNvPr id="5" name="Footer Placeholder 4">
            <a:extLst>
              <a:ext uri="{FF2B5EF4-FFF2-40B4-BE49-F238E27FC236}">
                <a16:creationId xmlns:a16="http://schemas.microsoft.com/office/drawing/2014/main" id="{6C1BA974-1BED-FCC0-B5EF-990F1AE81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E041E-6542-1F1C-4E54-F13110D5EDEB}"/>
              </a:ext>
            </a:extLst>
          </p:cNvPr>
          <p:cNvSpPr>
            <a:spLocks noGrp="1"/>
          </p:cNvSpPr>
          <p:nvPr>
            <p:ph type="sldNum" sz="quarter" idx="12"/>
          </p:nvPr>
        </p:nvSpPr>
        <p:spPr/>
        <p:txBody>
          <a:bodyPr/>
          <a:lstStyle/>
          <a:p>
            <a:fld id="{6D44997A-4A62-4E6B-9578-BE4573F1006E}" type="slidenum">
              <a:rPr lang="en-IN" smtClean="0"/>
              <a:t>‹#›</a:t>
            </a:fld>
            <a:endParaRPr lang="en-IN"/>
          </a:p>
        </p:txBody>
      </p:sp>
    </p:spTree>
    <p:extLst>
      <p:ext uri="{BB962C8B-B14F-4D97-AF65-F5344CB8AC3E}">
        <p14:creationId xmlns:p14="http://schemas.microsoft.com/office/powerpoint/2010/main" val="182798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783E1-4324-4808-CDC4-1555C5CAB4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2AF234-23E4-E2A5-3EDA-666029BA21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2CC35-44C1-5640-5A9F-D7C951B76CBA}"/>
              </a:ext>
            </a:extLst>
          </p:cNvPr>
          <p:cNvSpPr>
            <a:spLocks noGrp="1"/>
          </p:cNvSpPr>
          <p:nvPr>
            <p:ph type="dt" sz="half" idx="10"/>
          </p:nvPr>
        </p:nvSpPr>
        <p:spPr/>
        <p:txBody>
          <a:bodyPr/>
          <a:lstStyle/>
          <a:p>
            <a:fld id="{F607CD1E-A33D-4BAC-B7BA-B34D0C27A92B}" type="datetimeFigureOut">
              <a:rPr lang="en-IN" smtClean="0"/>
              <a:t>23-01-2023</a:t>
            </a:fld>
            <a:endParaRPr lang="en-IN"/>
          </a:p>
        </p:txBody>
      </p:sp>
      <p:sp>
        <p:nvSpPr>
          <p:cNvPr id="5" name="Footer Placeholder 4">
            <a:extLst>
              <a:ext uri="{FF2B5EF4-FFF2-40B4-BE49-F238E27FC236}">
                <a16:creationId xmlns:a16="http://schemas.microsoft.com/office/drawing/2014/main" id="{FCACA2F5-1095-CC57-4413-7579D76F2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2312B8-2B21-756D-D649-45D45EFAC3A9}"/>
              </a:ext>
            </a:extLst>
          </p:cNvPr>
          <p:cNvSpPr>
            <a:spLocks noGrp="1"/>
          </p:cNvSpPr>
          <p:nvPr>
            <p:ph type="sldNum" sz="quarter" idx="12"/>
          </p:nvPr>
        </p:nvSpPr>
        <p:spPr/>
        <p:txBody>
          <a:bodyPr/>
          <a:lstStyle/>
          <a:p>
            <a:fld id="{6D44997A-4A62-4E6B-9578-BE4573F1006E}" type="slidenum">
              <a:rPr lang="en-IN" smtClean="0"/>
              <a:t>‹#›</a:t>
            </a:fld>
            <a:endParaRPr lang="en-IN"/>
          </a:p>
        </p:txBody>
      </p:sp>
    </p:spTree>
    <p:extLst>
      <p:ext uri="{BB962C8B-B14F-4D97-AF65-F5344CB8AC3E}">
        <p14:creationId xmlns:p14="http://schemas.microsoft.com/office/powerpoint/2010/main" val="120335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903FEF-D860-66B1-DAC7-65FD7D1503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F4DDE0-50D9-FC4B-BED8-8BF052438B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43ADE-D96D-17D7-0B66-38915E0CBF0B}"/>
              </a:ext>
            </a:extLst>
          </p:cNvPr>
          <p:cNvSpPr>
            <a:spLocks noGrp="1"/>
          </p:cNvSpPr>
          <p:nvPr>
            <p:ph type="dt" sz="half" idx="10"/>
          </p:nvPr>
        </p:nvSpPr>
        <p:spPr/>
        <p:txBody>
          <a:bodyPr/>
          <a:lstStyle/>
          <a:p>
            <a:fld id="{F607CD1E-A33D-4BAC-B7BA-B34D0C27A92B}" type="datetimeFigureOut">
              <a:rPr lang="en-IN" smtClean="0"/>
              <a:t>23-01-2023</a:t>
            </a:fld>
            <a:endParaRPr lang="en-IN"/>
          </a:p>
        </p:txBody>
      </p:sp>
      <p:sp>
        <p:nvSpPr>
          <p:cNvPr id="5" name="Footer Placeholder 4">
            <a:extLst>
              <a:ext uri="{FF2B5EF4-FFF2-40B4-BE49-F238E27FC236}">
                <a16:creationId xmlns:a16="http://schemas.microsoft.com/office/drawing/2014/main" id="{D373049B-604A-F6D6-D0C4-1563A2534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287ECF-4186-1588-B810-3C206BFE6448}"/>
              </a:ext>
            </a:extLst>
          </p:cNvPr>
          <p:cNvSpPr>
            <a:spLocks noGrp="1"/>
          </p:cNvSpPr>
          <p:nvPr>
            <p:ph type="sldNum" sz="quarter" idx="12"/>
          </p:nvPr>
        </p:nvSpPr>
        <p:spPr/>
        <p:txBody>
          <a:bodyPr/>
          <a:lstStyle/>
          <a:p>
            <a:fld id="{6D44997A-4A62-4E6B-9578-BE4573F1006E}" type="slidenum">
              <a:rPr lang="en-IN" smtClean="0"/>
              <a:t>‹#›</a:t>
            </a:fld>
            <a:endParaRPr lang="en-IN"/>
          </a:p>
        </p:txBody>
      </p:sp>
    </p:spTree>
    <p:extLst>
      <p:ext uri="{BB962C8B-B14F-4D97-AF65-F5344CB8AC3E}">
        <p14:creationId xmlns:p14="http://schemas.microsoft.com/office/powerpoint/2010/main" val="168096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CEE2-1ADF-BBEE-2142-E2AA3FFA46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2E080C-F7DA-86D0-1133-4B1388CBD7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FCA166-AAEA-2F4A-29CD-27D1258C73D7}"/>
              </a:ext>
            </a:extLst>
          </p:cNvPr>
          <p:cNvSpPr>
            <a:spLocks noGrp="1"/>
          </p:cNvSpPr>
          <p:nvPr>
            <p:ph type="dt" sz="half" idx="10"/>
          </p:nvPr>
        </p:nvSpPr>
        <p:spPr/>
        <p:txBody>
          <a:bodyPr/>
          <a:lstStyle/>
          <a:p>
            <a:fld id="{F607CD1E-A33D-4BAC-B7BA-B34D0C27A92B}" type="datetimeFigureOut">
              <a:rPr lang="en-IN" smtClean="0"/>
              <a:t>23-01-2023</a:t>
            </a:fld>
            <a:endParaRPr lang="en-IN"/>
          </a:p>
        </p:txBody>
      </p:sp>
      <p:sp>
        <p:nvSpPr>
          <p:cNvPr id="5" name="Footer Placeholder 4">
            <a:extLst>
              <a:ext uri="{FF2B5EF4-FFF2-40B4-BE49-F238E27FC236}">
                <a16:creationId xmlns:a16="http://schemas.microsoft.com/office/drawing/2014/main" id="{120D3CD3-CC51-E201-48C4-30E78F1152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C33310-4F01-DB4F-DC4A-35638C8A079F}"/>
              </a:ext>
            </a:extLst>
          </p:cNvPr>
          <p:cNvSpPr>
            <a:spLocks noGrp="1"/>
          </p:cNvSpPr>
          <p:nvPr>
            <p:ph type="sldNum" sz="quarter" idx="12"/>
          </p:nvPr>
        </p:nvSpPr>
        <p:spPr/>
        <p:txBody>
          <a:bodyPr/>
          <a:lstStyle/>
          <a:p>
            <a:fld id="{6D44997A-4A62-4E6B-9578-BE4573F1006E}" type="slidenum">
              <a:rPr lang="en-IN" smtClean="0"/>
              <a:t>‹#›</a:t>
            </a:fld>
            <a:endParaRPr lang="en-IN"/>
          </a:p>
        </p:txBody>
      </p:sp>
    </p:spTree>
    <p:extLst>
      <p:ext uri="{BB962C8B-B14F-4D97-AF65-F5344CB8AC3E}">
        <p14:creationId xmlns:p14="http://schemas.microsoft.com/office/powerpoint/2010/main" val="131230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5F9B-70FA-684A-9899-255FB0847B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113AE9-115F-2042-2920-26A7423D6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E3F5FA-830C-E520-6983-952C95DA001C}"/>
              </a:ext>
            </a:extLst>
          </p:cNvPr>
          <p:cNvSpPr>
            <a:spLocks noGrp="1"/>
          </p:cNvSpPr>
          <p:nvPr>
            <p:ph type="dt" sz="half" idx="10"/>
          </p:nvPr>
        </p:nvSpPr>
        <p:spPr/>
        <p:txBody>
          <a:bodyPr/>
          <a:lstStyle/>
          <a:p>
            <a:fld id="{F607CD1E-A33D-4BAC-B7BA-B34D0C27A92B}" type="datetimeFigureOut">
              <a:rPr lang="en-IN" smtClean="0"/>
              <a:t>23-01-2023</a:t>
            </a:fld>
            <a:endParaRPr lang="en-IN"/>
          </a:p>
        </p:txBody>
      </p:sp>
      <p:sp>
        <p:nvSpPr>
          <p:cNvPr id="5" name="Footer Placeholder 4">
            <a:extLst>
              <a:ext uri="{FF2B5EF4-FFF2-40B4-BE49-F238E27FC236}">
                <a16:creationId xmlns:a16="http://schemas.microsoft.com/office/drawing/2014/main" id="{A2D6BF41-3F3C-CF85-2CC7-0B4E20D1AF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D8FE62-9E44-67B5-6BF1-24693D401CBE}"/>
              </a:ext>
            </a:extLst>
          </p:cNvPr>
          <p:cNvSpPr>
            <a:spLocks noGrp="1"/>
          </p:cNvSpPr>
          <p:nvPr>
            <p:ph type="sldNum" sz="quarter" idx="12"/>
          </p:nvPr>
        </p:nvSpPr>
        <p:spPr/>
        <p:txBody>
          <a:bodyPr/>
          <a:lstStyle/>
          <a:p>
            <a:fld id="{6D44997A-4A62-4E6B-9578-BE4573F1006E}" type="slidenum">
              <a:rPr lang="en-IN" smtClean="0"/>
              <a:t>‹#›</a:t>
            </a:fld>
            <a:endParaRPr lang="en-IN"/>
          </a:p>
        </p:txBody>
      </p:sp>
    </p:spTree>
    <p:extLst>
      <p:ext uri="{BB962C8B-B14F-4D97-AF65-F5344CB8AC3E}">
        <p14:creationId xmlns:p14="http://schemas.microsoft.com/office/powerpoint/2010/main" val="259881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37ED-06A5-626E-A9B9-8FE491A670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C43B20-D911-31AC-EABD-EFC846BAD8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C1FEF6-AD40-B7A5-C671-25D8F960EB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2A25C0-C482-4B6B-2C42-FB7735B91EB5}"/>
              </a:ext>
            </a:extLst>
          </p:cNvPr>
          <p:cNvSpPr>
            <a:spLocks noGrp="1"/>
          </p:cNvSpPr>
          <p:nvPr>
            <p:ph type="dt" sz="half" idx="10"/>
          </p:nvPr>
        </p:nvSpPr>
        <p:spPr/>
        <p:txBody>
          <a:bodyPr/>
          <a:lstStyle/>
          <a:p>
            <a:fld id="{F607CD1E-A33D-4BAC-B7BA-B34D0C27A92B}" type="datetimeFigureOut">
              <a:rPr lang="en-IN" smtClean="0"/>
              <a:t>23-01-2023</a:t>
            </a:fld>
            <a:endParaRPr lang="en-IN"/>
          </a:p>
        </p:txBody>
      </p:sp>
      <p:sp>
        <p:nvSpPr>
          <p:cNvPr id="6" name="Footer Placeholder 5">
            <a:extLst>
              <a:ext uri="{FF2B5EF4-FFF2-40B4-BE49-F238E27FC236}">
                <a16:creationId xmlns:a16="http://schemas.microsoft.com/office/drawing/2014/main" id="{A2269C41-8147-F7A1-74DF-8ACDEF86C7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789120-A2D9-0A1B-1EA9-E5CDCFD5379B}"/>
              </a:ext>
            </a:extLst>
          </p:cNvPr>
          <p:cNvSpPr>
            <a:spLocks noGrp="1"/>
          </p:cNvSpPr>
          <p:nvPr>
            <p:ph type="sldNum" sz="quarter" idx="12"/>
          </p:nvPr>
        </p:nvSpPr>
        <p:spPr/>
        <p:txBody>
          <a:bodyPr/>
          <a:lstStyle/>
          <a:p>
            <a:fld id="{6D44997A-4A62-4E6B-9578-BE4573F1006E}" type="slidenum">
              <a:rPr lang="en-IN" smtClean="0"/>
              <a:t>‹#›</a:t>
            </a:fld>
            <a:endParaRPr lang="en-IN"/>
          </a:p>
        </p:txBody>
      </p:sp>
    </p:spTree>
    <p:extLst>
      <p:ext uri="{BB962C8B-B14F-4D97-AF65-F5344CB8AC3E}">
        <p14:creationId xmlns:p14="http://schemas.microsoft.com/office/powerpoint/2010/main" val="374505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CA91B-8E7F-C71A-DA71-A188AFB51D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517749-2DE8-1796-4BC5-E62919A64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79D8BD-7F17-3A3B-4DC7-7180D7F2A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496983-D20A-26AC-D296-6597CD074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FB6057-50A6-4C40-6B14-7B531567A6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275CF6-6516-C9EA-2A91-39C082D6A88A}"/>
              </a:ext>
            </a:extLst>
          </p:cNvPr>
          <p:cNvSpPr>
            <a:spLocks noGrp="1"/>
          </p:cNvSpPr>
          <p:nvPr>
            <p:ph type="dt" sz="half" idx="10"/>
          </p:nvPr>
        </p:nvSpPr>
        <p:spPr/>
        <p:txBody>
          <a:bodyPr/>
          <a:lstStyle/>
          <a:p>
            <a:fld id="{F607CD1E-A33D-4BAC-B7BA-B34D0C27A92B}" type="datetimeFigureOut">
              <a:rPr lang="en-IN" smtClean="0"/>
              <a:t>23-01-2023</a:t>
            </a:fld>
            <a:endParaRPr lang="en-IN"/>
          </a:p>
        </p:txBody>
      </p:sp>
      <p:sp>
        <p:nvSpPr>
          <p:cNvPr id="8" name="Footer Placeholder 7">
            <a:extLst>
              <a:ext uri="{FF2B5EF4-FFF2-40B4-BE49-F238E27FC236}">
                <a16:creationId xmlns:a16="http://schemas.microsoft.com/office/drawing/2014/main" id="{2FD5CEE3-8B18-F2FF-2992-0E4EEE1E69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215EF4-C323-A17B-BD12-D72FB5303A05}"/>
              </a:ext>
            </a:extLst>
          </p:cNvPr>
          <p:cNvSpPr>
            <a:spLocks noGrp="1"/>
          </p:cNvSpPr>
          <p:nvPr>
            <p:ph type="sldNum" sz="quarter" idx="12"/>
          </p:nvPr>
        </p:nvSpPr>
        <p:spPr/>
        <p:txBody>
          <a:bodyPr/>
          <a:lstStyle/>
          <a:p>
            <a:fld id="{6D44997A-4A62-4E6B-9578-BE4573F1006E}" type="slidenum">
              <a:rPr lang="en-IN" smtClean="0"/>
              <a:t>‹#›</a:t>
            </a:fld>
            <a:endParaRPr lang="en-IN"/>
          </a:p>
        </p:txBody>
      </p:sp>
    </p:spTree>
    <p:extLst>
      <p:ext uri="{BB962C8B-B14F-4D97-AF65-F5344CB8AC3E}">
        <p14:creationId xmlns:p14="http://schemas.microsoft.com/office/powerpoint/2010/main" val="79223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C616-8088-9514-1B45-1976064B0B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BF49F4-67BC-680D-8BD5-827AE39E53C7}"/>
              </a:ext>
            </a:extLst>
          </p:cNvPr>
          <p:cNvSpPr>
            <a:spLocks noGrp="1"/>
          </p:cNvSpPr>
          <p:nvPr>
            <p:ph type="dt" sz="half" idx="10"/>
          </p:nvPr>
        </p:nvSpPr>
        <p:spPr/>
        <p:txBody>
          <a:bodyPr/>
          <a:lstStyle/>
          <a:p>
            <a:fld id="{F607CD1E-A33D-4BAC-B7BA-B34D0C27A92B}" type="datetimeFigureOut">
              <a:rPr lang="en-IN" smtClean="0"/>
              <a:t>23-01-2023</a:t>
            </a:fld>
            <a:endParaRPr lang="en-IN"/>
          </a:p>
        </p:txBody>
      </p:sp>
      <p:sp>
        <p:nvSpPr>
          <p:cNvPr id="4" name="Footer Placeholder 3">
            <a:extLst>
              <a:ext uri="{FF2B5EF4-FFF2-40B4-BE49-F238E27FC236}">
                <a16:creationId xmlns:a16="http://schemas.microsoft.com/office/drawing/2014/main" id="{CA2CAA3B-FA1C-48AF-817E-2C681188DD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117066-D2DE-E518-5FE7-53F969F535A6}"/>
              </a:ext>
            </a:extLst>
          </p:cNvPr>
          <p:cNvSpPr>
            <a:spLocks noGrp="1"/>
          </p:cNvSpPr>
          <p:nvPr>
            <p:ph type="sldNum" sz="quarter" idx="12"/>
          </p:nvPr>
        </p:nvSpPr>
        <p:spPr/>
        <p:txBody>
          <a:bodyPr/>
          <a:lstStyle/>
          <a:p>
            <a:fld id="{6D44997A-4A62-4E6B-9578-BE4573F1006E}" type="slidenum">
              <a:rPr lang="en-IN" smtClean="0"/>
              <a:t>‹#›</a:t>
            </a:fld>
            <a:endParaRPr lang="en-IN"/>
          </a:p>
        </p:txBody>
      </p:sp>
    </p:spTree>
    <p:extLst>
      <p:ext uri="{BB962C8B-B14F-4D97-AF65-F5344CB8AC3E}">
        <p14:creationId xmlns:p14="http://schemas.microsoft.com/office/powerpoint/2010/main" val="48726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3D2DAE-EAB2-CC35-B7F2-16E89E864EC8}"/>
              </a:ext>
            </a:extLst>
          </p:cNvPr>
          <p:cNvSpPr>
            <a:spLocks noGrp="1"/>
          </p:cNvSpPr>
          <p:nvPr>
            <p:ph type="dt" sz="half" idx="10"/>
          </p:nvPr>
        </p:nvSpPr>
        <p:spPr/>
        <p:txBody>
          <a:bodyPr/>
          <a:lstStyle/>
          <a:p>
            <a:fld id="{F607CD1E-A33D-4BAC-B7BA-B34D0C27A92B}" type="datetimeFigureOut">
              <a:rPr lang="en-IN" smtClean="0"/>
              <a:t>23-01-2023</a:t>
            </a:fld>
            <a:endParaRPr lang="en-IN"/>
          </a:p>
        </p:txBody>
      </p:sp>
      <p:sp>
        <p:nvSpPr>
          <p:cNvPr id="3" name="Footer Placeholder 2">
            <a:extLst>
              <a:ext uri="{FF2B5EF4-FFF2-40B4-BE49-F238E27FC236}">
                <a16:creationId xmlns:a16="http://schemas.microsoft.com/office/drawing/2014/main" id="{7137091F-19F2-C808-710C-6781429874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552FB1-1CB6-B5E0-DB14-BBE062762440}"/>
              </a:ext>
            </a:extLst>
          </p:cNvPr>
          <p:cNvSpPr>
            <a:spLocks noGrp="1"/>
          </p:cNvSpPr>
          <p:nvPr>
            <p:ph type="sldNum" sz="quarter" idx="12"/>
          </p:nvPr>
        </p:nvSpPr>
        <p:spPr/>
        <p:txBody>
          <a:bodyPr/>
          <a:lstStyle/>
          <a:p>
            <a:fld id="{6D44997A-4A62-4E6B-9578-BE4573F1006E}" type="slidenum">
              <a:rPr lang="en-IN" smtClean="0"/>
              <a:t>‹#›</a:t>
            </a:fld>
            <a:endParaRPr lang="en-IN"/>
          </a:p>
        </p:txBody>
      </p:sp>
    </p:spTree>
    <p:extLst>
      <p:ext uri="{BB962C8B-B14F-4D97-AF65-F5344CB8AC3E}">
        <p14:creationId xmlns:p14="http://schemas.microsoft.com/office/powerpoint/2010/main" val="414087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5BD2-6EF4-9357-410F-791519BB1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4725E6-20F3-A15B-3840-00CA21C11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13416B-77EE-9ED9-1458-79EA02C7A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540CC3-5124-4748-6E93-EE85648B2F89}"/>
              </a:ext>
            </a:extLst>
          </p:cNvPr>
          <p:cNvSpPr>
            <a:spLocks noGrp="1"/>
          </p:cNvSpPr>
          <p:nvPr>
            <p:ph type="dt" sz="half" idx="10"/>
          </p:nvPr>
        </p:nvSpPr>
        <p:spPr/>
        <p:txBody>
          <a:bodyPr/>
          <a:lstStyle/>
          <a:p>
            <a:fld id="{F607CD1E-A33D-4BAC-B7BA-B34D0C27A92B}" type="datetimeFigureOut">
              <a:rPr lang="en-IN" smtClean="0"/>
              <a:t>23-01-2023</a:t>
            </a:fld>
            <a:endParaRPr lang="en-IN"/>
          </a:p>
        </p:txBody>
      </p:sp>
      <p:sp>
        <p:nvSpPr>
          <p:cNvPr id="6" name="Footer Placeholder 5">
            <a:extLst>
              <a:ext uri="{FF2B5EF4-FFF2-40B4-BE49-F238E27FC236}">
                <a16:creationId xmlns:a16="http://schemas.microsoft.com/office/drawing/2014/main" id="{296310B5-73F4-B122-4284-98809879E7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5659C9-3AFD-49BA-6C42-A9868D0858E5}"/>
              </a:ext>
            </a:extLst>
          </p:cNvPr>
          <p:cNvSpPr>
            <a:spLocks noGrp="1"/>
          </p:cNvSpPr>
          <p:nvPr>
            <p:ph type="sldNum" sz="quarter" idx="12"/>
          </p:nvPr>
        </p:nvSpPr>
        <p:spPr/>
        <p:txBody>
          <a:bodyPr/>
          <a:lstStyle/>
          <a:p>
            <a:fld id="{6D44997A-4A62-4E6B-9578-BE4573F1006E}" type="slidenum">
              <a:rPr lang="en-IN" smtClean="0"/>
              <a:t>‹#›</a:t>
            </a:fld>
            <a:endParaRPr lang="en-IN"/>
          </a:p>
        </p:txBody>
      </p:sp>
    </p:spTree>
    <p:extLst>
      <p:ext uri="{BB962C8B-B14F-4D97-AF65-F5344CB8AC3E}">
        <p14:creationId xmlns:p14="http://schemas.microsoft.com/office/powerpoint/2010/main" val="166049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B1EF-5A3B-4DA9-4838-D7F800A6D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1D8959-6BB3-AB7A-4B3A-CED84E81D8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09FAFF-52BA-B835-DF07-B265C4927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4564F-2B4F-23E1-9813-51DCDB34A743}"/>
              </a:ext>
            </a:extLst>
          </p:cNvPr>
          <p:cNvSpPr>
            <a:spLocks noGrp="1"/>
          </p:cNvSpPr>
          <p:nvPr>
            <p:ph type="dt" sz="half" idx="10"/>
          </p:nvPr>
        </p:nvSpPr>
        <p:spPr/>
        <p:txBody>
          <a:bodyPr/>
          <a:lstStyle/>
          <a:p>
            <a:fld id="{F607CD1E-A33D-4BAC-B7BA-B34D0C27A92B}" type="datetimeFigureOut">
              <a:rPr lang="en-IN" smtClean="0"/>
              <a:t>23-01-2023</a:t>
            </a:fld>
            <a:endParaRPr lang="en-IN"/>
          </a:p>
        </p:txBody>
      </p:sp>
      <p:sp>
        <p:nvSpPr>
          <p:cNvPr id="6" name="Footer Placeholder 5">
            <a:extLst>
              <a:ext uri="{FF2B5EF4-FFF2-40B4-BE49-F238E27FC236}">
                <a16:creationId xmlns:a16="http://schemas.microsoft.com/office/drawing/2014/main" id="{BB1CEB02-E982-9131-99DC-1047B53F16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C60F28-C0C3-FCA1-41D3-F808EB79597B}"/>
              </a:ext>
            </a:extLst>
          </p:cNvPr>
          <p:cNvSpPr>
            <a:spLocks noGrp="1"/>
          </p:cNvSpPr>
          <p:nvPr>
            <p:ph type="sldNum" sz="quarter" idx="12"/>
          </p:nvPr>
        </p:nvSpPr>
        <p:spPr/>
        <p:txBody>
          <a:bodyPr/>
          <a:lstStyle/>
          <a:p>
            <a:fld id="{6D44997A-4A62-4E6B-9578-BE4573F1006E}" type="slidenum">
              <a:rPr lang="en-IN" smtClean="0"/>
              <a:t>‹#›</a:t>
            </a:fld>
            <a:endParaRPr lang="en-IN"/>
          </a:p>
        </p:txBody>
      </p:sp>
    </p:spTree>
    <p:extLst>
      <p:ext uri="{BB962C8B-B14F-4D97-AF65-F5344CB8AC3E}">
        <p14:creationId xmlns:p14="http://schemas.microsoft.com/office/powerpoint/2010/main" val="10120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5900E-0B39-48E1-CB16-71774B8EC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1AC2E9-2309-2752-63AB-C90BDF4B0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9751EC-5243-C657-EEC0-513670673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7CD1E-A33D-4BAC-B7BA-B34D0C27A92B}" type="datetimeFigureOut">
              <a:rPr lang="en-IN" smtClean="0"/>
              <a:t>23-01-2023</a:t>
            </a:fld>
            <a:endParaRPr lang="en-IN"/>
          </a:p>
        </p:txBody>
      </p:sp>
      <p:sp>
        <p:nvSpPr>
          <p:cNvPr id="5" name="Footer Placeholder 4">
            <a:extLst>
              <a:ext uri="{FF2B5EF4-FFF2-40B4-BE49-F238E27FC236}">
                <a16:creationId xmlns:a16="http://schemas.microsoft.com/office/drawing/2014/main" id="{A239C3A6-FF98-4771-3BFC-21DDE25F0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36185C-0943-4BEF-D96C-6A7968210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4997A-4A62-4E6B-9578-BE4573F1006E}" type="slidenum">
              <a:rPr lang="en-IN" smtClean="0"/>
              <a:t>‹#›</a:t>
            </a:fld>
            <a:endParaRPr lang="en-IN"/>
          </a:p>
        </p:txBody>
      </p:sp>
    </p:spTree>
    <p:extLst>
      <p:ext uri="{BB962C8B-B14F-4D97-AF65-F5344CB8AC3E}">
        <p14:creationId xmlns:p14="http://schemas.microsoft.com/office/powerpoint/2010/main" val="4277443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5680" y="2651760"/>
            <a:ext cx="5516880" cy="646331"/>
          </a:xfrm>
          <a:prstGeom prst="rect">
            <a:avLst/>
          </a:prstGeom>
          <a:noFill/>
        </p:spPr>
        <p:txBody>
          <a:bodyPr wrap="square" rtlCol="0">
            <a:spAutoFit/>
          </a:bodyPr>
          <a:lstStyle/>
          <a:p>
            <a:pPr algn="ctr"/>
            <a:r>
              <a:rPr lang="en-US" sz="3600" b="1" dirty="0"/>
              <a:t>Python List</a:t>
            </a:r>
          </a:p>
        </p:txBody>
      </p:sp>
    </p:spTree>
    <p:extLst>
      <p:ext uri="{BB962C8B-B14F-4D97-AF65-F5344CB8AC3E}">
        <p14:creationId xmlns:p14="http://schemas.microsoft.com/office/powerpoint/2010/main" val="74539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1277" y="492827"/>
            <a:ext cx="11110452" cy="2000548"/>
          </a:xfrm>
          <a:prstGeom prst="rect">
            <a:avLst/>
          </a:prstGeom>
        </p:spPr>
        <p:txBody>
          <a:bodyPr wrap="square">
            <a:spAutoFit/>
          </a:bodyPr>
          <a:lstStyle/>
          <a:p>
            <a:r>
              <a:rPr lang="en-US" sz="2800" b="1" dirty="0"/>
              <a:t>extend() method</a:t>
            </a:r>
          </a:p>
          <a:p>
            <a:endParaRPr lang="en-US" sz="2400" dirty="0"/>
          </a:p>
          <a:p>
            <a:r>
              <a:rPr lang="en-US" sz="2400" dirty="0"/>
              <a:t>Other than append() and insert() methods, there’s one more method for Addition of elements, extend(), this method is used to add multiple elements at the same time at the end of the list.</a:t>
            </a:r>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l="102" t="79737" r="66927" b="6869"/>
          <a:stretch/>
        </p:blipFill>
        <p:spPr>
          <a:xfrm>
            <a:off x="511276" y="3105026"/>
            <a:ext cx="8891803" cy="2030854"/>
          </a:xfrm>
          <a:prstGeom prst="rect">
            <a:avLst/>
          </a:prstGeom>
        </p:spPr>
      </p:pic>
    </p:spTree>
    <p:extLst>
      <p:ext uri="{BB962C8B-B14F-4D97-AF65-F5344CB8AC3E}">
        <p14:creationId xmlns:p14="http://schemas.microsoft.com/office/powerpoint/2010/main" val="262406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280" y="494437"/>
            <a:ext cx="10774680" cy="3477875"/>
          </a:xfrm>
          <a:prstGeom prst="rect">
            <a:avLst/>
          </a:prstGeom>
        </p:spPr>
        <p:txBody>
          <a:bodyPr wrap="square">
            <a:spAutoFit/>
          </a:bodyPr>
          <a:lstStyle/>
          <a:p>
            <a:r>
              <a:rPr lang="en-US" sz="2800" b="1" dirty="0"/>
              <a:t>remove() method</a:t>
            </a:r>
          </a:p>
          <a:p>
            <a:endParaRPr lang="en-US" sz="2400" dirty="0"/>
          </a:p>
          <a:p>
            <a:r>
              <a:rPr lang="en-US" sz="2400" dirty="0"/>
              <a:t>Elements can be removed from the List by using built-in remove() function but an Error arises if element doesn’t exist in the set. </a:t>
            </a:r>
          </a:p>
          <a:p>
            <a:endParaRPr lang="en-US" sz="2400" dirty="0"/>
          </a:p>
          <a:p>
            <a:r>
              <a:rPr lang="en-US" sz="2400" dirty="0"/>
              <a:t>Remove() method only removes one element at a time, to remove range of elements, iterator is used. </a:t>
            </a:r>
          </a:p>
          <a:p>
            <a:endParaRPr lang="en-US" sz="2400" dirty="0"/>
          </a:p>
          <a:p>
            <a:r>
              <a:rPr lang="en-US" sz="2400" dirty="0"/>
              <a:t>The remove() method removes the specified item.</a:t>
            </a: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l="-132" t="84309" r="81391" b="5833"/>
          <a:stretch/>
        </p:blipFill>
        <p:spPr>
          <a:xfrm>
            <a:off x="716280" y="4099034"/>
            <a:ext cx="7559040" cy="2235478"/>
          </a:xfrm>
          <a:prstGeom prst="rect">
            <a:avLst/>
          </a:prstGeom>
        </p:spPr>
      </p:pic>
    </p:spTree>
    <p:extLst>
      <p:ext uri="{BB962C8B-B14F-4D97-AF65-F5344CB8AC3E}">
        <p14:creationId xmlns:p14="http://schemas.microsoft.com/office/powerpoint/2010/main" val="1889398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9752" y="407727"/>
            <a:ext cx="11046372" cy="2800767"/>
          </a:xfrm>
          <a:prstGeom prst="rect">
            <a:avLst/>
          </a:prstGeom>
        </p:spPr>
        <p:txBody>
          <a:bodyPr wrap="square">
            <a:spAutoFit/>
          </a:bodyPr>
          <a:lstStyle/>
          <a:p>
            <a:r>
              <a:rPr lang="en-US" sz="2800" b="1" dirty="0"/>
              <a:t>pop() method</a:t>
            </a:r>
          </a:p>
          <a:p>
            <a:endParaRPr lang="en-US" sz="2800" b="1" dirty="0"/>
          </a:p>
          <a:p>
            <a:r>
              <a:rPr lang="en-US" sz="2400" dirty="0"/>
              <a:t>Pop() function can also be used to remove and return an element from the set, but by default it removes only the last element of the set.</a:t>
            </a:r>
          </a:p>
          <a:p>
            <a:endParaRPr lang="en-US" sz="2400" dirty="0"/>
          </a:p>
          <a:p>
            <a:r>
              <a:rPr lang="en-US" sz="2400" dirty="0"/>
              <a:t>To remove element from a specific position of the List, index of the element is passed as an argument to the pop() method.</a:t>
            </a:r>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l="-123" t="67780" r="74315" b="6789"/>
          <a:stretch/>
        </p:blipFill>
        <p:spPr>
          <a:xfrm>
            <a:off x="509752" y="3208494"/>
            <a:ext cx="7877503" cy="3499404"/>
          </a:xfrm>
          <a:prstGeom prst="rect">
            <a:avLst/>
          </a:prstGeom>
        </p:spPr>
      </p:pic>
    </p:spTree>
    <p:extLst>
      <p:ext uri="{BB962C8B-B14F-4D97-AF65-F5344CB8AC3E}">
        <p14:creationId xmlns:p14="http://schemas.microsoft.com/office/powerpoint/2010/main" val="292917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4A5DBC-BCB7-629D-E20D-955CB99A31BF}"/>
              </a:ext>
            </a:extLst>
          </p:cNvPr>
          <p:cNvSpPr txBox="1"/>
          <p:nvPr/>
        </p:nvSpPr>
        <p:spPr>
          <a:xfrm>
            <a:off x="693174" y="530942"/>
            <a:ext cx="9733936" cy="461665"/>
          </a:xfrm>
          <a:prstGeom prst="rect">
            <a:avLst/>
          </a:prstGeom>
          <a:noFill/>
        </p:spPr>
        <p:txBody>
          <a:bodyPr wrap="square" rtlCol="0">
            <a:spAutoFit/>
          </a:bodyPr>
          <a:lstStyle/>
          <a:p>
            <a:r>
              <a:rPr lang="en-US" sz="2400" b="1" dirty="0"/>
              <a:t>Del method</a:t>
            </a:r>
            <a:endParaRPr lang="en-IN" sz="2400" b="1" dirty="0"/>
          </a:p>
        </p:txBody>
      </p:sp>
      <p:sp>
        <p:nvSpPr>
          <p:cNvPr id="4" name="TextBox 3">
            <a:extLst>
              <a:ext uri="{FF2B5EF4-FFF2-40B4-BE49-F238E27FC236}">
                <a16:creationId xmlns:a16="http://schemas.microsoft.com/office/drawing/2014/main" id="{F0702F84-F00A-879F-3136-70FFB3F65BAA}"/>
              </a:ext>
            </a:extLst>
          </p:cNvPr>
          <p:cNvSpPr txBox="1"/>
          <p:nvPr/>
        </p:nvSpPr>
        <p:spPr>
          <a:xfrm>
            <a:off x="693173" y="1402889"/>
            <a:ext cx="10766323" cy="461665"/>
          </a:xfrm>
          <a:prstGeom prst="rect">
            <a:avLst/>
          </a:prstGeom>
          <a:noFill/>
        </p:spPr>
        <p:txBody>
          <a:bodyPr wrap="square">
            <a:spAutoFit/>
          </a:bodyPr>
          <a:lstStyle/>
          <a:p>
            <a:r>
              <a:rPr lang="en-US" sz="2400" dirty="0"/>
              <a:t>In Python we can use the del statement to remove one or more items from a list. </a:t>
            </a:r>
            <a:endParaRPr lang="en-IN" sz="2400" dirty="0"/>
          </a:p>
        </p:txBody>
      </p:sp>
      <p:pic>
        <p:nvPicPr>
          <p:cNvPr id="6" name="Picture 5">
            <a:extLst>
              <a:ext uri="{FF2B5EF4-FFF2-40B4-BE49-F238E27FC236}">
                <a16:creationId xmlns:a16="http://schemas.microsoft.com/office/drawing/2014/main" id="{E8F40E29-DCCC-8DC3-6B1A-4691410D45EF}"/>
              </a:ext>
            </a:extLst>
          </p:cNvPr>
          <p:cNvPicPr>
            <a:picLocks noChangeAspect="1"/>
          </p:cNvPicPr>
          <p:nvPr/>
        </p:nvPicPr>
        <p:blipFill rotWithShape="1">
          <a:blip r:embed="rId2"/>
          <a:srcRect l="5685" t="25580" r="77500" b="55056"/>
          <a:stretch/>
        </p:blipFill>
        <p:spPr>
          <a:xfrm>
            <a:off x="1740308" y="2274836"/>
            <a:ext cx="6474544" cy="4192149"/>
          </a:xfrm>
          <a:prstGeom prst="rect">
            <a:avLst/>
          </a:prstGeom>
        </p:spPr>
      </p:pic>
    </p:spTree>
    <p:extLst>
      <p:ext uri="{BB962C8B-B14F-4D97-AF65-F5344CB8AC3E}">
        <p14:creationId xmlns:p14="http://schemas.microsoft.com/office/powerpoint/2010/main" val="377557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AA6BFE-AE6E-9E86-AC07-F89847DAE5EB}"/>
              </a:ext>
            </a:extLst>
          </p:cNvPr>
          <p:cNvSpPr txBox="1"/>
          <p:nvPr/>
        </p:nvSpPr>
        <p:spPr>
          <a:xfrm>
            <a:off x="560439" y="560439"/>
            <a:ext cx="10618838" cy="461665"/>
          </a:xfrm>
          <a:prstGeom prst="rect">
            <a:avLst/>
          </a:prstGeom>
          <a:noFill/>
        </p:spPr>
        <p:txBody>
          <a:bodyPr wrap="square" rtlCol="0">
            <a:spAutoFit/>
          </a:bodyPr>
          <a:lstStyle/>
          <a:p>
            <a:r>
              <a:rPr lang="en-US" sz="2400" b="1"/>
              <a:t>Clear method</a:t>
            </a:r>
            <a:endParaRPr lang="en-IN" sz="2400" b="1" dirty="0"/>
          </a:p>
        </p:txBody>
      </p:sp>
      <p:pic>
        <p:nvPicPr>
          <p:cNvPr id="4" name="Picture 3">
            <a:extLst>
              <a:ext uri="{FF2B5EF4-FFF2-40B4-BE49-F238E27FC236}">
                <a16:creationId xmlns:a16="http://schemas.microsoft.com/office/drawing/2014/main" id="{25922463-7A10-57F5-8384-8F835140F26B}"/>
              </a:ext>
            </a:extLst>
          </p:cNvPr>
          <p:cNvPicPr>
            <a:picLocks noChangeAspect="1"/>
          </p:cNvPicPr>
          <p:nvPr/>
        </p:nvPicPr>
        <p:blipFill rotWithShape="1">
          <a:blip r:embed="rId2"/>
          <a:srcRect l="4597" t="26010" r="79194" b="46019"/>
          <a:stretch/>
        </p:blipFill>
        <p:spPr>
          <a:xfrm>
            <a:off x="560438" y="1784556"/>
            <a:ext cx="4925961" cy="4778916"/>
          </a:xfrm>
          <a:prstGeom prst="rect">
            <a:avLst/>
          </a:prstGeom>
        </p:spPr>
      </p:pic>
      <p:sp>
        <p:nvSpPr>
          <p:cNvPr id="6" name="TextBox 5">
            <a:extLst>
              <a:ext uri="{FF2B5EF4-FFF2-40B4-BE49-F238E27FC236}">
                <a16:creationId xmlns:a16="http://schemas.microsoft.com/office/drawing/2014/main" id="{F631511E-8AE7-7BFD-FA65-CD21D40CAE13}"/>
              </a:ext>
            </a:extLst>
          </p:cNvPr>
          <p:cNvSpPr txBox="1"/>
          <p:nvPr/>
        </p:nvSpPr>
        <p:spPr>
          <a:xfrm>
            <a:off x="560438" y="1172186"/>
            <a:ext cx="9645446" cy="461665"/>
          </a:xfrm>
          <a:prstGeom prst="rect">
            <a:avLst/>
          </a:prstGeom>
          <a:noFill/>
        </p:spPr>
        <p:txBody>
          <a:bodyPr wrap="square">
            <a:spAutoFit/>
          </a:bodyPr>
          <a:lstStyle/>
          <a:p>
            <a:r>
              <a:rPr lang="en-US" sz="2400" dirty="0"/>
              <a:t>The clear() method removes all items from the list.</a:t>
            </a:r>
            <a:endParaRPr lang="en-IN" sz="2400" dirty="0"/>
          </a:p>
        </p:txBody>
      </p:sp>
    </p:spTree>
    <p:extLst>
      <p:ext uri="{BB962C8B-B14F-4D97-AF65-F5344CB8AC3E}">
        <p14:creationId xmlns:p14="http://schemas.microsoft.com/office/powerpoint/2010/main" val="75654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l="103" t="79583" r="79634" b="6458"/>
          <a:stretch/>
        </p:blipFill>
        <p:spPr>
          <a:xfrm>
            <a:off x="1143000" y="2545079"/>
            <a:ext cx="8641080" cy="3346545"/>
          </a:xfrm>
          <a:prstGeom prst="rect">
            <a:avLst/>
          </a:prstGeom>
        </p:spPr>
      </p:pic>
      <p:sp>
        <p:nvSpPr>
          <p:cNvPr id="3" name="TextBox 2"/>
          <p:cNvSpPr txBox="1"/>
          <p:nvPr/>
        </p:nvSpPr>
        <p:spPr>
          <a:xfrm>
            <a:off x="1203960" y="609600"/>
            <a:ext cx="5166360" cy="523220"/>
          </a:xfrm>
          <a:prstGeom prst="rect">
            <a:avLst/>
          </a:prstGeom>
          <a:noFill/>
        </p:spPr>
        <p:txBody>
          <a:bodyPr wrap="square" rtlCol="0">
            <a:spAutoFit/>
          </a:bodyPr>
          <a:lstStyle/>
          <a:p>
            <a:r>
              <a:rPr lang="en-US" sz="2800" b="1" dirty="0"/>
              <a:t>Sort Method</a:t>
            </a:r>
          </a:p>
        </p:txBody>
      </p:sp>
    </p:spTree>
    <p:extLst>
      <p:ext uri="{BB962C8B-B14F-4D97-AF65-F5344CB8AC3E}">
        <p14:creationId xmlns:p14="http://schemas.microsoft.com/office/powerpoint/2010/main" val="191591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3440" y="655320"/>
            <a:ext cx="7452360" cy="523220"/>
          </a:xfrm>
          <a:prstGeom prst="rect">
            <a:avLst/>
          </a:prstGeom>
          <a:noFill/>
        </p:spPr>
        <p:txBody>
          <a:bodyPr wrap="square" rtlCol="0">
            <a:spAutoFit/>
          </a:bodyPr>
          <a:lstStyle/>
          <a:p>
            <a:r>
              <a:rPr lang="en-US" sz="2800" b="1" dirty="0"/>
              <a:t>Reverse Method</a:t>
            </a: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l="-249" t="83958" r="78228" b="6458"/>
          <a:stretch/>
        </p:blipFill>
        <p:spPr>
          <a:xfrm>
            <a:off x="853440" y="1737360"/>
            <a:ext cx="7940040" cy="1942776"/>
          </a:xfrm>
          <a:prstGeom prst="rect">
            <a:avLst/>
          </a:prstGeom>
        </p:spPr>
      </p:pic>
    </p:spTree>
    <p:extLst>
      <p:ext uri="{BB962C8B-B14F-4D97-AF65-F5344CB8AC3E}">
        <p14:creationId xmlns:p14="http://schemas.microsoft.com/office/powerpoint/2010/main" val="1365879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3D92A4-C6F3-A5F7-AA16-DA2D554E8DFC}"/>
              </a:ext>
            </a:extLst>
          </p:cNvPr>
          <p:cNvSpPr txBox="1"/>
          <p:nvPr/>
        </p:nvSpPr>
        <p:spPr>
          <a:xfrm>
            <a:off x="409267" y="406880"/>
            <a:ext cx="11300951" cy="1200329"/>
          </a:xfrm>
          <a:prstGeom prst="rect">
            <a:avLst/>
          </a:prstGeom>
          <a:noFill/>
        </p:spPr>
        <p:txBody>
          <a:bodyPr wrap="square">
            <a:spAutoFit/>
          </a:bodyPr>
          <a:lstStyle/>
          <a:p>
            <a:r>
              <a:rPr lang="en-US" sz="2400" b="1" dirty="0"/>
              <a:t>Getting the size of Python list</a:t>
            </a:r>
          </a:p>
          <a:p>
            <a:endParaRPr lang="en-US" sz="2400" dirty="0"/>
          </a:p>
          <a:p>
            <a:r>
              <a:rPr lang="en-US" sz="2400" dirty="0"/>
              <a:t>Python </a:t>
            </a:r>
            <a:r>
              <a:rPr lang="en-US" sz="2400" dirty="0" err="1"/>
              <a:t>len</a:t>
            </a:r>
            <a:r>
              <a:rPr lang="en-US" sz="2400" dirty="0"/>
              <a:t>() is used to get the length of the list.</a:t>
            </a:r>
            <a:endParaRPr lang="en-IN" sz="2400" dirty="0"/>
          </a:p>
        </p:txBody>
      </p:sp>
      <p:sp>
        <p:nvSpPr>
          <p:cNvPr id="5" name="TextBox 4">
            <a:extLst>
              <a:ext uri="{FF2B5EF4-FFF2-40B4-BE49-F238E27FC236}">
                <a16:creationId xmlns:a16="http://schemas.microsoft.com/office/drawing/2014/main" id="{0ABDA0A2-0099-C3A3-F313-8D1EF3CD1D5A}"/>
              </a:ext>
            </a:extLst>
          </p:cNvPr>
          <p:cNvSpPr txBox="1"/>
          <p:nvPr/>
        </p:nvSpPr>
        <p:spPr>
          <a:xfrm>
            <a:off x="1485900" y="2191435"/>
            <a:ext cx="6098458" cy="830997"/>
          </a:xfrm>
          <a:prstGeom prst="rect">
            <a:avLst/>
          </a:prstGeom>
          <a:noFill/>
        </p:spPr>
        <p:txBody>
          <a:bodyPr wrap="square">
            <a:spAutoFit/>
          </a:bodyPr>
          <a:lstStyle/>
          <a:p>
            <a:r>
              <a:rPr lang="en-IN" sz="2400" dirty="0"/>
              <a:t>List1 = []</a:t>
            </a:r>
          </a:p>
          <a:p>
            <a:r>
              <a:rPr lang="en-IN" sz="2400" dirty="0"/>
              <a:t>print(</a:t>
            </a:r>
            <a:r>
              <a:rPr lang="en-IN" sz="2400" dirty="0" err="1"/>
              <a:t>len</a:t>
            </a:r>
            <a:r>
              <a:rPr lang="en-IN" sz="2400" dirty="0"/>
              <a:t>(List1))</a:t>
            </a:r>
          </a:p>
        </p:txBody>
      </p:sp>
      <p:sp>
        <p:nvSpPr>
          <p:cNvPr id="7" name="TextBox 6">
            <a:extLst>
              <a:ext uri="{FF2B5EF4-FFF2-40B4-BE49-F238E27FC236}">
                <a16:creationId xmlns:a16="http://schemas.microsoft.com/office/drawing/2014/main" id="{70158FCD-4F80-B1A5-BFAF-C977CC564960}"/>
              </a:ext>
            </a:extLst>
          </p:cNvPr>
          <p:cNvSpPr txBox="1"/>
          <p:nvPr/>
        </p:nvSpPr>
        <p:spPr>
          <a:xfrm>
            <a:off x="4937022" y="2191435"/>
            <a:ext cx="6098458" cy="830997"/>
          </a:xfrm>
          <a:prstGeom prst="rect">
            <a:avLst/>
          </a:prstGeom>
          <a:noFill/>
        </p:spPr>
        <p:txBody>
          <a:bodyPr wrap="square">
            <a:spAutoFit/>
          </a:bodyPr>
          <a:lstStyle/>
          <a:p>
            <a:r>
              <a:rPr lang="en-IN" sz="2400" dirty="0"/>
              <a:t>List2 = [10, 20, 14]</a:t>
            </a:r>
          </a:p>
          <a:p>
            <a:r>
              <a:rPr lang="en-IN" sz="2400" dirty="0"/>
              <a:t>print(</a:t>
            </a:r>
            <a:r>
              <a:rPr lang="en-IN" sz="2400" dirty="0" err="1"/>
              <a:t>len</a:t>
            </a:r>
            <a:r>
              <a:rPr lang="en-IN" sz="2400" dirty="0"/>
              <a:t>(List2))</a:t>
            </a:r>
          </a:p>
        </p:txBody>
      </p:sp>
      <p:pic>
        <p:nvPicPr>
          <p:cNvPr id="9" name="Picture 8">
            <a:extLst>
              <a:ext uri="{FF2B5EF4-FFF2-40B4-BE49-F238E27FC236}">
                <a16:creationId xmlns:a16="http://schemas.microsoft.com/office/drawing/2014/main" id="{9F4B92AA-FE43-4C7C-84B1-28D91803F105}"/>
              </a:ext>
            </a:extLst>
          </p:cNvPr>
          <p:cNvPicPr>
            <a:picLocks noChangeAspect="1"/>
          </p:cNvPicPr>
          <p:nvPr/>
        </p:nvPicPr>
        <p:blipFill rotWithShape="1">
          <a:blip r:embed="rId2"/>
          <a:srcRect l="3951" t="24654" r="81844" b="63447"/>
          <a:stretch/>
        </p:blipFill>
        <p:spPr>
          <a:xfrm>
            <a:off x="629266" y="3985524"/>
            <a:ext cx="4333174" cy="2040858"/>
          </a:xfrm>
          <a:prstGeom prst="rect">
            <a:avLst/>
          </a:prstGeom>
        </p:spPr>
      </p:pic>
      <p:pic>
        <p:nvPicPr>
          <p:cNvPr id="11" name="Picture 10">
            <a:extLst>
              <a:ext uri="{FF2B5EF4-FFF2-40B4-BE49-F238E27FC236}">
                <a16:creationId xmlns:a16="http://schemas.microsoft.com/office/drawing/2014/main" id="{B7147225-8437-75CE-7C07-F2978A336AB0}"/>
              </a:ext>
            </a:extLst>
          </p:cNvPr>
          <p:cNvPicPr>
            <a:picLocks noChangeAspect="1"/>
          </p:cNvPicPr>
          <p:nvPr/>
        </p:nvPicPr>
        <p:blipFill rotWithShape="1">
          <a:blip r:embed="rId3"/>
          <a:srcRect l="5161" t="25150" r="81492" b="62727"/>
          <a:stretch/>
        </p:blipFill>
        <p:spPr>
          <a:xfrm>
            <a:off x="5311877" y="3985523"/>
            <a:ext cx="4141838" cy="2115153"/>
          </a:xfrm>
          <a:prstGeom prst="rect">
            <a:avLst/>
          </a:prstGeom>
        </p:spPr>
      </p:pic>
    </p:spTree>
    <p:extLst>
      <p:ext uri="{BB962C8B-B14F-4D97-AF65-F5344CB8AC3E}">
        <p14:creationId xmlns:p14="http://schemas.microsoft.com/office/powerpoint/2010/main" val="3764016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C194A4-2301-1158-639F-97105052028C}"/>
              </a:ext>
            </a:extLst>
          </p:cNvPr>
          <p:cNvSpPr txBox="1"/>
          <p:nvPr/>
        </p:nvSpPr>
        <p:spPr>
          <a:xfrm>
            <a:off x="855406" y="501445"/>
            <a:ext cx="10530349" cy="461665"/>
          </a:xfrm>
          <a:prstGeom prst="rect">
            <a:avLst/>
          </a:prstGeom>
          <a:noFill/>
        </p:spPr>
        <p:txBody>
          <a:bodyPr wrap="square" rtlCol="0">
            <a:spAutoFit/>
          </a:bodyPr>
          <a:lstStyle/>
          <a:p>
            <a:r>
              <a:rPr lang="en-US" sz="2400" b="1" dirty="0"/>
              <a:t>List Input as String (Split Function)</a:t>
            </a:r>
            <a:endParaRPr lang="en-IN" sz="2400" b="1" dirty="0"/>
          </a:p>
        </p:txBody>
      </p:sp>
      <p:pic>
        <p:nvPicPr>
          <p:cNvPr id="4" name="Picture 3">
            <a:extLst>
              <a:ext uri="{FF2B5EF4-FFF2-40B4-BE49-F238E27FC236}">
                <a16:creationId xmlns:a16="http://schemas.microsoft.com/office/drawing/2014/main" id="{FC6CBCA6-CF30-FED0-E220-1F3C7E0C203A}"/>
              </a:ext>
            </a:extLst>
          </p:cNvPr>
          <p:cNvPicPr>
            <a:picLocks noChangeAspect="1"/>
          </p:cNvPicPr>
          <p:nvPr/>
        </p:nvPicPr>
        <p:blipFill rotWithShape="1">
          <a:blip r:embed="rId2"/>
          <a:srcRect l="5080" t="25580" r="59477" b="48171"/>
          <a:stretch/>
        </p:blipFill>
        <p:spPr>
          <a:xfrm>
            <a:off x="619431" y="1755057"/>
            <a:ext cx="9483213" cy="3948641"/>
          </a:xfrm>
          <a:prstGeom prst="rect">
            <a:avLst/>
          </a:prstGeom>
        </p:spPr>
      </p:pic>
    </p:spTree>
    <p:extLst>
      <p:ext uri="{BB962C8B-B14F-4D97-AF65-F5344CB8AC3E}">
        <p14:creationId xmlns:p14="http://schemas.microsoft.com/office/powerpoint/2010/main" val="1198794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0071" t="51819" r="52796" b="26353"/>
          <a:stretch/>
        </p:blipFill>
        <p:spPr>
          <a:xfrm>
            <a:off x="545911" y="409432"/>
            <a:ext cx="10447186" cy="3452883"/>
          </a:xfrm>
          <a:prstGeom prst="rect">
            <a:avLst/>
          </a:prstGeom>
        </p:spPr>
      </p:pic>
    </p:spTree>
    <p:extLst>
      <p:ext uri="{BB962C8B-B14F-4D97-AF65-F5344CB8AC3E}">
        <p14:creationId xmlns:p14="http://schemas.microsoft.com/office/powerpoint/2010/main" val="200120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4013" y="419084"/>
            <a:ext cx="11051458" cy="3108543"/>
          </a:xfrm>
          <a:prstGeom prst="rect">
            <a:avLst/>
          </a:prstGeom>
        </p:spPr>
        <p:txBody>
          <a:bodyPr wrap="square">
            <a:spAutoFit/>
          </a:bodyPr>
          <a:lstStyle/>
          <a:p>
            <a:r>
              <a:rPr lang="en-US" sz="2800" b="1" i="0" dirty="0">
                <a:effectLst/>
              </a:rPr>
              <a:t>Python Lists</a:t>
            </a:r>
          </a:p>
          <a:p>
            <a:pPr algn="just"/>
            <a:endParaRPr lang="en-US" sz="2400" b="0" i="0" dirty="0">
              <a:solidFill>
                <a:srgbClr val="000000"/>
              </a:solidFill>
              <a:effectLst/>
            </a:endParaRPr>
          </a:p>
          <a:p>
            <a:pPr algn="just"/>
            <a:r>
              <a:rPr lang="en-US" sz="2400" b="0" i="0" dirty="0">
                <a:solidFill>
                  <a:srgbClr val="000000"/>
                </a:solidFill>
                <a:effectLst/>
              </a:rPr>
              <a:t>The list is a most versatile datatype available in Python which can be written as a list of comma-separated values (items) between square brackets. </a:t>
            </a:r>
          </a:p>
          <a:p>
            <a:pPr algn="just"/>
            <a:endParaRPr lang="en-US" sz="2400" dirty="0">
              <a:solidFill>
                <a:srgbClr val="000000"/>
              </a:solidFill>
            </a:endParaRPr>
          </a:p>
          <a:p>
            <a:pPr algn="just"/>
            <a:r>
              <a:rPr lang="en-US" sz="2400" dirty="0">
                <a:solidFill>
                  <a:srgbClr val="000000"/>
                </a:solidFill>
              </a:rPr>
              <a:t>It can have any number of items</a:t>
            </a:r>
          </a:p>
          <a:p>
            <a:pPr algn="just"/>
            <a:endParaRPr lang="en-US" sz="2400" b="0" i="0" dirty="0">
              <a:solidFill>
                <a:srgbClr val="000000"/>
              </a:solidFill>
              <a:effectLst/>
            </a:endParaRPr>
          </a:p>
          <a:p>
            <a:pPr algn="just"/>
            <a:r>
              <a:rPr lang="en-US" sz="2400" b="0" i="0" dirty="0">
                <a:solidFill>
                  <a:srgbClr val="000000"/>
                </a:solidFill>
                <a:effectLst/>
              </a:rPr>
              <a:t>Items in a list need not be of the same type.</a:t>
            </a:r>
          </a:p>
        </p:txBody>
      </p:sp>
      <p:sp>
        <p:nvSpPr>
          <p:cNvPr id="3" name="Rectangle 2"/>
          <p:cNvSpPr/>
          <p:nvPr/>
        </p:nvSpPr>
        <p:spPr>
          <a:xfrm>
            <a:off x="644013" y="4040747"/>
            <a:ext cx="8352503" cy="1384995"/>
          </a:xfrm>
          <a:prstGeom prst="rect">
            <a:avLst/>
          </a:prstGeom>
        </p:spPr>
        <p:txBody>
          <a:bodyPr wrap="square">
            <a:spAutoFit/>
          </a:bodyPr>
          <a:lstStyle/>
          <a:p>
            <a:r>
              <a:rPr lang="en-US" sz="2800" dirty="0"/>
              <a:t>list1 = [‘Delhi', A', 1997, 2000];</a:t>
            </a:r>
          </a:p>
          <a:p>
            <a:endParaRPr lang="en-US" sz="2800" dirty="0"/>
          </a:p>
          <a:p>
            <a:r>
              <a:rPr lang="en-US" sz="2800" dirty="0" err="1"/>
              <a:t>my_list</a:t>
            </a:r>
            <a:r>
              <a:rPr lang="en-US" sz="2800" dirty="0"/>
              <a:t> = [1, "Hello", 3.4]</a:t>
            </a:r>
          </a:p>
        </p:txBody>
      </p:sp>
    </p:spTree>
    <p:extLst>
      <p:ext uri="{BB962C8B-B14F-4D97-AF65-F5344CB8AC3E}">
        <p14:creationId xmlns:p14="http://schemas.microsoft.com/office/powerpoint/2010/main" val="2570349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53DF4-042E-DD70-48B9-2A98DA65E7AF}"/>
              </a:ext>
            </a:extLst>
          </p:cNvPr>
          <p:cNvSpPr txBox="1"/>
          <p:nvPr/>
        </p:nvSpPr>
        <p:spPr>
          <a:xfrm>
            <a:off x="589935" y="575187"/>
            <a:ext cx="10692581" cy="461665"/>
          </a:xfrm>
          <a:prstGeom prst="rect">
            <a:avLst/>
          </a:prstGeom>
          <a:noFill/>
        </p:spPr>
        <p:txBody>
          <a:bodyPr wrap="square" rtlCol="0">
            <a:spAutoFit/>
          </a:bodyPr>
          <a:lstStyle/>
          <a:p>
            <a:r>
              <a:rPr lang="en-US" sz="2400" b="1" dirty="0"/>
              <a:t>1. Write a program to print common elements from 2 lists. </a:t>
            </a:r>
            <a:endParaRPr lang="en-IN" sz="2400" b="1" dirty="0"/>
          </a:p>
        </p:txBody>
      </p:sp>
      <p:pic>
        <p:nvPicPr>
          <p:cNvPr id="4" name="Picture 3">
            <a:extLst>
              <a:ext uri="{FF2B5EF4-FFF2-40B4-BE49-F238E27FC236}">
                <a16:creationId xmlns:a16="http://schemas.microsoft.com/office/drawing/2014/main" id="{5A47286D-8ACF-DB39-57C2-D3EF311A190C}"/>
              </a:ext>
            </a:extLst>
          </p:cNvPr>
          <p:cNvPicPr>
            <a:picLocks noChangeAspect="1"/>
          </p:cNvPicPr>
          <p:nvPr/>
        </p:nvPicPr>
        <p:blipFill rotWithShape="1">
          <a:blip r:embed="rId2"/>
          <a:srcRect l="4839" t="26440" r="78347" b="50000"/>
          <a:stretch/>
        </p:blipFill>
        <p:spPr>
          <a:xfrm>
            <a:off x="589934" y="1814052"/>
            <a:ext cx="5506065" cy="4337510"/>
          </a:xfrm>
          <a:prstGeom prst="rect">
            <a:avLst/>
          </a:prstGeom>
        </p:spPr>
      </p:pic>
    </p:spTree>
    <p:extLst>
      <p:ext uri="{BB962C8B-B14F-4D97-AF65-F5344CB8AC3E}">
        <p14:creationId xmlns:p14="http://schemas.microsoft.com/office/powerpoint/2010/main" val="2770235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901F8-3967-E448-5A6D-B89174D3C9CF}"/>
              </a:ext>
            </a:extLst>
          </p:cNvPr>
          <p:cNvSpPr txBox="1"/>
          <p:nvPr/>
        </p:nvSpPr>
        <p:spPr>
          <a:xfrm>
            <a:off x="722671" y="589935"/>
            <a:ext cx="10722077" cy="461665"/>
          </a:xfrm>
          <a:prstGeom prst="rect">
            <a:avLst/>
          </a:prstGeom>
          <a:noFill/>
        </p:spPr>
        <p:txBody>
          <a:bodyPr wrap="square" rtlCol="0">
            <a:spAutoFit/>
          </a:bodyPr>
          <a:lstStyle/>
          <a:p>
            <a:r>
              <a:rPr lang="en-US" sz="2400" b="1" dirty="0"/>
              <a:t>2. Write a program to find the largest number in the list</a:t>
            </a:r>
            <a:endParaRPr lang="en-IN" sz="2400" b="1" dirty="0"/>
          </a:p>
        </p:txBody>
      </p:sp>
      <p:pic>
        <p:nvPicPr>
          <p:cNvPr id="4" name="Picture 3">
            <a:extLst>
              <a:ext uri="{FF2B5EF4-FFF2-40B4-BE49-F238E27FC236}">
                <a16:creationId xmlns:a16="http://schemas.microsoft.com/office/drawing/2014/main" id="{397A5794-C5B4-CA51-E1AF-ED591DAD3FFD}"/>
              </a:ext>
            </a:extLst>
          </p:cNvPr>
          <p:cNvPicPr>
            <a:picLocks noChangeAspect="1"/>
          </p:cNvPicPr>
          <p:nvPr/>
        </p:nvPicPr>
        <p:blipFill rotWithShape="1">
          <a:blip r:embed="rId2"/>
          <a:srcRect l="4959" t="41071" r="80161" b="38274"/>
          <a:stretch/>
        </p:blipFill>
        <p:spPr>
          <a:xfrm>
            <a:off x="892277" y="1403075"/>
            <a:ext cx="5874236" cy="4584770"/>
          </a:xfrm>
          <a:prstGeom prst="rect">
            <a:avLst/>
          </a:prstGeom>
        </p:spPr>
      </p:pic>
    </p:spTree>
    <p:extLst>
      <p:ext uri="{BB962C8B-B14F-4D97-AF65-F5344CB8AC3E}">
        <p14:creationId xmlns:p14="http://schemas.microsoft.com/office/powerpoint/2010/main" val="4134665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685608-AFFA-F549-C214-3B62E893C025}"/>
              </a:ext>
            </a:extLst>
          </p:cNvPr>
          <p:cNvSpPr txBox="1"/>
          <p:nvPr/>
        </p:nvSpPr>
        <p:spPr>
          <a:xfrm>
            <a:off x="497757" y="560127"/>
            <a:ext cx="10961739" cy="461665"/>
          </a:xfrm>
          <a:prstGeom prst="rect">
            <a:avLst/>
          </a:prstGeom>
          <a:noFill/>
        </p:spPr>
        <p:txBody>
          <a:bodyPr wrap="square">
            <a:spAutoFit/>
          </a:bodyPr>
          <a:lstStyle/>
          <a:p>
            <a:r>
              <a:rPr lang="en-US" sz="2400" b="1" dirty="0"/>
              <a:t>3. Write a Python program to get the smallest number from a list.</a:t>
            </a:r>
            <a:endParaRPr lang="en-IN" sz="2400" b="1" dirty="0"/>
          </a:p>
        </p:txBody>
      </p:sp>
    </p:spTree>
    <p:extLst>
      <p:ext uri="{BB962C8B-B14F-4D97-AF65-F5344CB8AC3E}">
        <p14:creationId xmlns:p14="http://schemas.microsoft.com/office/powerpoint/2010/main" val="2739008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E092A3-05FC-1350-9259-34CEB0CBD9F7}"/>
              </a:ext>
            </a:extLst>
          </p:cNvPr>
          <p:cNvSpPr txBox="1"/>
          <p:nvPr/>
        </p:nvSpPr>
        <p:spPr>
          <a:xfrm>
            <a:off x="707923" y="398206"/>
            <a:ext cx="10500851" cy="461665"/>
          </a:xfrm>
          <a:prstGeom prst="rect">
            <a:avLst/>
          </a:prstGeom>
          <a:noFill/>
        </p:spPr>
        <p:txBody>
          <a:bodyPr wrap="square" rtlCol="0">
            <a:spAutoFit/>
          </a:bodyPr>
          <a:lstStyle/>
          <a:p>
            <a:r>
              <a:rPr lang="en-US" sz="2400" b="1" dirty="0"/>
              <a:t>4. Write a program to delete the duplicate elements from a list</a:t>
            </a:r>
            <a:endParaRPr lang="en-IN" sz="2400" b="1" dirty="0"/>
          </a:p>
        </p:txBody>
      </p:sp>
      <p:pic>
        <p:nvPicPr>
          <p:cNvPr id="4" name="Picture 3">
            <a:extLst>
              <a:ext uri="{FF2B5EF4-FFF2-40B4-BE49-F238E27FC236}">
                <a16:creationId xmlns:a16="http://schemas.microsoft.com/office/drawing/2014/main" id="{81381FA7-5014-B6BB-86A3-DFCA55D6A366}"/>
              </a:ext>
            </a:extLst>
          </p:cNvPr>
          <p:cNvPicPr>
            <a:picLocks noChangeAspect="1"/>
          </p:cNvPicPr>
          <p:nvPr/>
        </p:nvPicPr>
        <p:blipFill rotWithShape="1">
          <a:blip r:embed="rId2"/>
          <a:srcRect l="4838" t="64308" r="75081" b="12025"/>
          <a:stretch/>
        </p:blipFill>
        <p:spPr>
          <a:xfrm>
            <a:off x="884902" y="1135625"/>
            <a:ext cx="6150079" cy="4075351"/>
          </a:xfrm>
          <a:prstGeom prst="rect">
            <a:avLst/>
          </a:prstGeom>
        </p:spPr>
      </p:pic>
    </p:spTree>
    <p:extLst>
      <p:ext uri="{BB962C8B-B14F-4D97-AF65-F5344CB8AC3E}">
        <p14:creationId xmlns:p14="http://schemas.microsoft.com/office/powerpoint/2010/main" val="1761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B288F2-A74E-70FD-F837-CFF55E303908}"/>
              </a:ext>
            </a:extLst>
          </p:cNvPr>
          <p:cNvSpPr txBox="1"/>
          <p:nvPr/>
        </p:nvSpPr>
        <p:spPr>
          <a:xfrm>
            <a:off x="619432" y="516194"/>
            <a:ext cx="10913807" cy="2677656"/>
          </a:xfrm>
          <a:prstGeom prst="rect">
            <a:avLst/>
          </a:prstGeom>
          <a:noFill/>
        </p:spPr>
        <p:txBody>
          <a:bodyPr wrap="square" rtlCol="0">
            <a:spAutoFit/>
          </a:bodyPr>
          <a:lstStyle/>
          <a:p>
            <a:r>
              <a:rPr lang="en-US" sz="2400" b="1" dirty="0"/>
              <a:t>5. Find the second largest number in a list</a:t>
            </a:r>
          </a:p>
          <a:p>
            <a:endParaRPr lang="en-US" sz="2400" b="1" dirty="0"/>
          </a:p>
          <a:p>
            <a:r>
              <a:rPr lang="en-US" sz="2400" b="1" dirty="0"/>
              <a:t>6. Write a program to convert every element of a list into its square.</a:t>
            </a:r>
          </a:p>
          <a:p>
            <a:endParaRPr lang="en-US" sz="2400" b="1" dirty="0"/>
          </a:p>
          <a:p>
            <a:r>
              <a:rPr lang="en-US" sz="2400" b="1" dirty="0"/>
              <a:t>7. Write a program to count the no. of occurrences of an element in a list.</a:t>
            </a:r>
          </a:p>
          <a:p>
            <a:endParaRPr lang="en-US" sz="2400" b="1" dirty="0"/>
          </a:p>
          <a:p>
            <a:r>
              <a:rPr lang="en-US" sz="2400" b="1" dirty="0"/>
              <a:t>8. Write a program to print negative Numbers in a List</a:t>
            </a:r>
            <a:endParaRPr lang="en-IN" sz="2400" b="1" dirty="0"/>
          </a:p>
        </p:txBody>
      </p:sp>
    </p:spTree>
    <p:extLst>
      <p:ext uri="{BB962C8B-B14F-4D97-AF65-F5344CB8AC3E}">
        <p14:creationId xmlns:p14="http://schemas.microsoft.com/office/powerpoint/2010/main" val="3716156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DD4F39-0786-7A16-9471-A7497548725A}"/>
              </a:ext>
            </a:extLst>
          </p:cNvPr>
          <p:cNvSpPr txBox="1"/>
          <p:nvPr/>
        </p:nvSpPr>
        <p:spPr>
          <a:xfrm>
            <a:off x="350274" y="412644"/>
            <a:ext cx="11227209" cy="461665"/>
          </a:xfrm>
          <a:prstGeom prst="rect">
            <a:avLst/>
          </a:prstGeom>
          <a:noFill/>
        </p:spPr>
        <p:txBody>
          <a:bodyPr wrap="square">
            <a:spAutoFit/>
          </a:bodyPr>
          <a:lstStyle/>
          <a:p>
            <a:r>
              <a:rPr lang="en-US" sz="2400" b="1" dirty="0"/>
              <a:t>9. Write a Python program to select an item randomly from a list.</a:t>
            </a:r>
            <a:endParaRPr lang="en-IN" sz="2400" b="1" dirty="0"/>
          </a:p>
        </p:txBody>
      </p:sp>
      <p:pic>
        <p:nvPicPr>
          <p:cNvPr id="5" name="Picture 4">
            <a:extLst>
              <a:ext uri="{FF2B5EF4-FFF2-40B4-BE49-F238E27FC236}">
                <a16:creationId xmlns:a16="http://schemas.microsoft.com/office/drawing/2014/main" id="{24CD540E-BDF9-82E0-4876-619D0DDEC632}"/>
              </a:ext>
            </a:extLst>
          </p:cNvPr>
          <p:cNvPicPr>
            <a:picLocks noChangeAspect="1"/>
          </p:cNvPicPr>
          <p:nvPr/>
        </p:nvPicPr>
        <p:blipFill rotWithShape="1">
          <a:blip r:embed="rId2"/>
          <a:srcRect l="5080" t="50000" r="75202" b="36337"/>
          <a:stretch/>
        </p:blipFill>
        <p:spPr>
          <a:xfrm>
            <a:off x="575187" y="1452716"/>
            <a:ext cx="6695768" cy="2608475"/>
          </a:xfrm>
          <a:prstGeom prst="rect">
            <a:avLst/>
          </a:prstGeom>
        </p:spPr>
      </p:pic>
      <p:sp>
        <p:nvSpPr>
          <p:cNvPr id="7" name="TextBox 6">
            <a:extLst>
              <a:ext uri="{FF2B5EF4-FFF2-40B4-BE49-F238E27FC236}">
                <a16:creationId xmlns:a16="http://schemas.microsoft.com/office/drawing/2014/main" id="{827137C4-FB5F-3CA5-105A-70C2D79FE7A1}"/>
              </a:ext>
            </a:extLst>
          </p:cNvPr>
          <p:cNvSpPr txBox="1"/>
          <p:nvPr/>
        </p:nvSpPr>
        <p:spPr>
          <a:xfrm>
            <a:off x="575187" y="4837160"/>
            <a:ext cx="10810568" cy="461665"/>
          </a:xfrm>
          <a:prstGeom prst="rect">
            <a:avLst/>
          </a:prstGeom>
          <a:noFill/>
        </p:spPr>
        <p:txBody>
          <a:bodyPr wrap="square">
            <a:spAutoFit/>
          </a:bodyPr>
          <a:lstStyle/>
          <a:p>
            <a:r>
              <a:rPr lang="en-US" sz="2400" b="1" dirty="0"/>
              <a:t>10. Write a Python program to find common items in two lists.</a:t>
            </a:r>
          </a:p>
        </p:txBody>
      </p:sp>
    </p:spTree>
    <p:extLst>
      <p:ext uri="{BB962C8B-B14F-4D97-AF65-F5344CB8AC3E}">
        <p14:creationId xmlns:p14="http://schemas.microsoft.com/office/powerpoint/2010/main" val="3514499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281168-7A66-63A5-EAD3-8005A7080870}"/>
              </a:ext>
            </a:extLst>
          </p:cNvPr>
          <p:cNvSpPr txBox="1"/>
          <p:nvPr/>
        </p:nvSpPr>
        <p:spPr>
          <a:xfrm>
            <a:off x="471948" y="516194"/>
            <a:ext cx="11105536" cy="461665"/>
          </a:xfrm>
          <a:prstGeom prst="rect">
            <a:avLst/>
          </a:prstGeom>
          <a:noFill/>
        </p:spPr>
        <p:txBody>
          <a:bodyPr wrap="square" rtlCol="0">
            <a:spAutoFit/>
          </a:bodyPr>
          <a:lstStyle/>
          <a:p>
            <a:r>
              <a:rPr lang="en-US" sz="2400" b="1" dirty="0"/>
              <a:t>11. Write a program to remove an empty element from a list.</a:t>
            </a:r>
            <a:endParaRPr lang="en-IN" sz="2400" b="1" dirty="0"/>
          </a:p>
        </p:txBody>
      </p:sp>
      <p:pic>
        <p:nvPicPr>
          <p:cNvPr id="4" name="Picture 3">
            <a:extLst>
              <a:ext uri="{FF2B5EF4-FFF2-40B4-BE49-F238E27FC236}">
                <a16:creationId xmlns:a16="http://schemas.microsoft.com/office/drawing/2014/main" id="{08EFC597-2A9B-D645-8125-A76A2E1A0364}"/>
              </a:ext>
            </a:extLst>
          </p:cNvPr>
          <p:cNvPicPr>
            <a:picLocks noChangeAspect="1"/>
          </p:cNvPicPr>
          <p:nvPr/>
        </p:nvPicPr>
        <p:blipFill rotWithShape="1">
          <a:blip r:embed="rId2"/>
          <a:srcRect l="5081" t="41931" r="81492" b="31819"/>
          <a:stretch/>
        </p:blipFill>
        <p:spPr>
          <a:xfrm>
            <a:off x="1465006" y="1251883"/>
            <a:ext cx="4630994" cy="5089923"/>
          </a:xfrm>
          <a:prstGeom prst="rect">
            <a:avLst/>
          </a:prstGeom>
        </p:spPr>
      </p:pic>
    </p:spTree>
    <p:extLst>
      <p:ext uri="{BB962C8B-B14F-4D97-AF65-F5344CB8AC3E}">
        <p14:creationId xmlns:p14="http://schemas.microsoft.com/office/powerpoint/2010/main" val="388626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3290" y="266515"/>
            <a:ext cx="11346426" cy="4278094"/>
          </a:xfrm>
          <a:prstGeom prst="rect">
            <a:avLst/>
          </a:prstGeom>
        </p:spPr>
        <p:txBody>
          <a:bodyPr wrap="square">
            <a:spAutoFit/>
          </a:bodyPr>
          <a:lstStyle/>
          <a:p>
            <a:r>
              <a:rPr lang="en-US" sz="2800" b="1" dirty="0"/>
              <a:t>Access elements from a list?</a:t>
            </a:r>
          </a:p>
          <a:p>
            <a:endParaRPr lang="en-US" sz="2800" b="1" dirty="0"/>
          </a:p>
          <a:p>
            <a:r>
              <a:rPr lang="en-US" sz="2400" dirty="0"/>
              <a:t>There are various ways in which we can access the elements of a list.</a:t>
            </a:r>
          </a:p>
          <a:p>
            <a:endParaRPr lang="en-US" sz="2400" dirty="0"/>
          </a:p>
          <a:p>
            <a:r>
              <a:rPr lang="en-US" sz="2400" b="1" dirty="0"/>
              <a:t>List Index</a:t>
            </a:r>
          </a:p>
          <a:p>
            <a:endParaRPr lang="en-US" sz="2400" b="1" dirty="0"/>
          </a:p>
          <a:p>
            <a:r>
              <a:rPr lang="en-US" sz="2400" dirty="0"/>
              <a:t>We can use the index operator [] to access an item in a list. </a:t>
            </a:r>
          </a:p>
          <a:p>
            <a:endParaRPr lang="en-US" sz="2400" dirty="0"/>
          </a:p>
          <a:p>
            <a:r>
              <a:rPr lang="en-US" sz="2400" dirty="0"/>
              <a:t>In Python, indices start at 0. So, a list having 5 elements will have an index from 0 to 4.</a:t>
            </a:r>
          </a:p>
          <a:p>
            <a:endParaRPr lang="en-US" sz="2400" dirty="0"/>
          </a:p>
          <a:p>
            <a:r>
              <a:rPr lang="en-US" sz="2400" dirty="0"/>
              <a:t>Trying to access indexes other than these will raise an </a:t>
            </a:r>
            <a:r>
              <a:rPr lang="en-US" sz="2400" dirty="0" err="1"/>
              <a:t>IndexError</a:t>
            </a:r>
            <a:r>
              <a:rPr lang="en-US" sz="2400" dirty="0"/>
              <a:t>.</a:t>
            </a:r>
          </a:p>
        </p:txBody>
      </p:sp>
    </p:spTree>
    <p:extLst>
      <p:ext uri="{BB962C8B-B14F-4D97-AF65-F5344CB8AC3E}">
        <p14:creationId xmlns:p14="http://schemas.microsoft.com/office/powerpoint/2010/main" val="427081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7722" y="604373"/>
            <a:ext cx="10623567" cy="461665"/>
          </a:xfrm>
          <a:prstGeom prst="rect">
            <a:avLst/>
          </a:prstGeom>
        </p:spPr>
        <p:txBody>
          <a:bodyPr wrap="square">
            <a:spAutoFit/>
          </a:bodyPr>
          <a:lstStyle/>
          <a:p>
            <a:r>
              <a:rPr lang="en-US" sz="2400" dirty="0" err="1"/>
              <a:t>my_list</a:t>
            </a:r>
            <a:r>
              <a:rPr lang="en-US" sz="2400" dirty="0"/>
              <a:t> = [‘a', ‘e', ‘r', ‘o', ‘p‘, , ‘l‘, , ‘a‘, , ‘n‘, ‘e‘,  ]</a:t>
            </a:r>
          </a:p>
        </p:txBody>
      </p:sp>
      <p:sp>
        <p:nvSpPr>
          <p:cNvPr id="4" name="Rectangle 3"/>
          <p:cNvSpPr/>
          <p:nvPr/>
        </p:nvSpPr>
        <p:spPr>
          <a:xfrm>
            <a:off x="437722" y="1400786"/>
            <a:ext cx="10933284" cy="461665"/>
          </a:xfrm>
          <a:prstGeom prst="rect">
            <a:avLst/>
          </a:prstGeom>
        </p:spPr>
        <p:txBody>
          <a:bodyPr wrap="square">
            <a:spAutoFit/>
          </a:bodyPr>
          <a:lstStyle/>
          <a:p>
            <a:r>
              <a:rPr lang="en-US" sz="2400" b="1" dirty="0"/>
              <a:t>print(</a:t>
            </a:r>
            <a:r>
              <a:rPr lang="en-US" sz="2400" b="1" dirty="0" err="1"/>
              <a:t>my_list</a:t>
            </a:r>
            <a:r>
              <a:rPr lang="en-US" sz="2400" b="1" dirty="0"/>
              <a:t>[0])                                                          OUTPUT a</a:t>
            </a:r>
          </a:p>
        </p:txBody>
      </p:sp>
      <p:sp>
        <p:nvSpPr>
          <p:cNvPr id="6" name="Rectangle 5"/>
          <p:cNvSpPr/>
          <p:nvPr/>
        </p:nvSpPr>
        <p:spPr>
          <a:xfrm>
            <a:off x="437722" y="2580657"/>
            <a:ext cx="3295839" cy="461665"/>
          </a:xfrm>
          <a:prstGeom prst="rect">
            <a:avLst/>
          </a:prstGeom>
        </p:spPr>
        <p:txBody>
          <a:bodyPr wrap="none">
            <a:spAutoFit/>
          </a:bodyPr>
          <a:lstStyle/>
          <a:p>
            <a:r>
              <a:rPr lang="da-DK" sz="2400" dirty="0"/>
              <a:t>list2 = [1, 2, 3, 4, 5, 6, 7 ];</a:t>
            </a:r>
            <a:endParaRPr lang="en-US" sz="2400" dirty="0"/>
          </a:p>
        </p:txBody>
      </p:sp>
      <p:sp>
        <p:nvSpPr>
          <p:cNvPr id="7" name="Rectangle 6"/>
          <p:cNvSpPr/>
          <p:nvPr/>
        </p:nvSpPr>
        <p:spPr>
          <a:xfrm>
            <a:off x="420608" y="3155844"/>
            <a:ext cx="2942024" cy="461665"/>
          </a:xfrm>
          <a:prstGeom prst="rect">
            <a:avLst/>
          </a:prstGeom>
        </p:spPr>
        <p:txBody>
          <a:bodyPr wrap="square">
            <a:spAutoFit/>
          </a:bodyPr>
          <a:lstStyle/>
          <a:p>
            <a:r>
              <a:rPr lang="en-US" sz="2400" dirty="0"/>
              <a:t>print (list2[1:4])</a:t>
            </a:r>
          </a:p>
        </p:txBody>
      </p:sp>
      <p:pic>
        <p:nvPicPr>
          <p:cNvPr id="8" name="Picture 7"/>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l="428" t="86190" r="78148" b="6552"/>
          <a:stretch/>
        </p:blipFill>
        <p:spPr>
          <a:xfrm>
            <a:off x="3849330" y="3155844"/>
            <a:ext cx="6887496" cy="1311907"/>
          </a:xfrm>
          <a:prstGeom prst="rect">
            <a:avLst/>
          </a:prstGeom>
        </p:spPr>
      </p:pic>
    </p:spTree>
    <p:extLst>
      <p:ext uri="{BB962C8B-B14F-4D97-AF65-F5344CB8AC3E}">
        <p14:creationId xmlns:p14="http://schemas.microsoft.com/office/powerpoint/2010/main" val="165591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9768" y="578096"/>
            <a:ext cx="11066206" cy="1938992"/>
          </a:xfrm>
          <a:prstGeom prst="rect">
            <a:avLst/>
          </a:prstGeom>
        </p:spPr>
        <p:txBody>
          <a:bodyPr wrap="square">
            <a:spAutoFit/>
          </a:bodyPr>
          <a:lstStyle/>
          <a:p>
            <a:r>
              <a:rPr lang="en-US" sz="2400" b="1" dirty="0"/>
              <a:t>Negative indexing</a:t>
            </a:r>
          </a:p>
          <a:p>
            <a:endParaRPr lang="en-US" sz="2400" b="1" dirty="0"/>
          </a:p>
          <a:p>
            <a:r>
              <a:rPr lang="en-US" sz="2400" dirty="0"/>
              <a:t>Python allows negative indexing for its sequences. </a:t>
            </a:r>
          </a:p>
          <a:p>
            <a:endParaRPr lang="en-US" sz="2400" dirty="0"/>
          </a:p>
          <a:p>
            <a:r>
              <a:rPr lang="en-US" sz="2400" dirty="0"/>
              <a:t>The index of -1 refers to the last item, -2 to the second last item and so on.</a:t>
            </a:r>
          </a:p>
        </p:txBody>
      </p:sp>
      <p:sp>
        <p:nvSpPr>
          <p:cNvPr id="3" name="Rectangle 2"/>
          <p:cNvSpPr/>
          <p:nvPr/>
        </p:nvSpPr>
        <p:spPr>
          <a:xfrm>
            <a:off x="599768" y="2873081"/>
            <a:ext cx="6096000" cy="1200329"/>
          </a:xfrm>
          <a:prstGeom prst="rect">
            <a:avLst/>
          </a:prstGeom>
        </p:spPr>
        <p:txBody>
          <a:bodyPr>
            <a:spAutoFit/>
          </a:bodyPr>
          <a:lstStyle/>
          <a:p>
            <a:r>
              <a:rPr lang="en-US" sz="2400" dirty="0" err="1"/>
              <a:t>my_list</a:t>
            </a:r>
            <a:r>
              <a:rPr lang="en-US" sz="2400" dirty="0"/>
              <a:t> = ['</a:t>
            </a:r>
            <a:r>
              <a:rPr lang="en-US" sz="2400" dirty="0" err="1"/>
              <a:t>p','r','o','b','e</a:t>
            </a:r>
            <a:r>
              <a:rPr lang="en-US" sz="2400" dirty="0"/>
              <a:t>']</a:t>
            </a:r>
          </a:p>
          <a:p>
            <a:endParaRPr lang="en-US" sz="2400" dirty="0"/>
          </a:p>
          <a:p>
            <a:r>
              <a:rPr lang="en-US" sz="2400" dirty="0"/>
              <a:t>print(</a:t>
            </a:r>
            <a:r>
              <a:rPr lang="en-US" sz="2400" dirty="0" err="1"/>
              <a:t>my_list</a:t>
            </a:r>
            <a:r>
              <a:rPr lang="en-US" sz="2400" dirty="0"/>
              <a:t>[-1])                                Output e</a:t>
            </a:r>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l="-26" t="81754" r="84043" b="6553"/>
          <a:stretch/>
        </p:blipFill>
        <p:spPr>
          <a:xfrm>
            <a:off x="2920180" y="4208178"/>
            <a:ext cx="5574891" cy="2293219"/>
          </a:xfrm>
          <a:prstGeom prst="rect">
            <a:avLst/>
          </a:prstGeom>
        </p:spPr>
      </p:pic>
    </p:spTree>
    <p:extLst>
      <p:ext uri="{BB962C8B-B14F-4D97-AF65-F5344CB8AC3E}">
        <p14:creationId xmlns:p14="http://schemas.microsoft.com/office/powerpoint/2010/main" val="318062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264" y="583861"/>
            <a:ext cx="10889225" cy="1938992"/>
          </a:xfrm>
          <a:prstGeom prst="rect">
            <a:avLst/>
          </a:prstGeom>
        </p:spPr>
        <p:txBody>
          <a:bodyPr wrap="square">
            <a:spAutoFit/>
          </a:bodyPr>
          <a:lstStyle/>
          <a:p>
            <a:r>
              <a:rPr lang="en-US" sz="2400" b="1" dirty="0"/>
              <a:t>change or add elements to a list</a:t>
            </a:r>
          </a:p>
          <a:p>
            <a:endParaRPr lang="en-US" sz="2400" b="1" dirty="0"/>
          </a:p>
          <a:p>
            <a:r>
              <a:rPr lang="en-US" sz="2400" dirty="0"/>
              <a:t>Lists are mutable, meaning their elements can be changed </a:t>
            </a:r>
          </a:p>
          <a:p>
            <a:endParaRPr lang="en-US" sz="2400" dirty="0"/>
          </a:p>
          <a:p>
            <a:r>
              <a:rPr lang="en-US" sz="2400" dirty="0"/>
              <a:t>use the assignment operator (=) to change an item or a range of items.</a:t>
            </a:r>
          </a:p>
        </p:txBody>
      </p:sp>
      <p:sp>
        <p:nvSpPr>
          <p:cNvPr id="4" name="Rectangle 3"/>
          <p:cNvSpPr/>
          <p:nvPr/>
        </p:nvSpPr>
        <p:spPr>
          <a:xfrm>
            <a:off x="629263" y="2522853"/>
            <a:ext cx="8190271" cy="2677656"/>
          </a:xfrm>
          <a:prstGeom prst="rect">
            <a:avLst/>
          </a:prstGeom>
        </p:spPr>
        <p:txBody>
          <a:bodyPr wrap="square">
            <a:spAutoFit/>
          </a:bodyPr>
          <a:lstStyle/>
          <a:p>
            <a:r>
              <a:rPr lang="nn-NO" sz="2400" dirty="0"/>
              <a:t>num = [2, 4, 6, 8]</a:t>
            </a:r>
          </a:p>
          <a:p>
            <a:r>
              <a:rPr lang="nn-NO" sz="2400" dirty="0"/>
              <a:t>num[0] = 5</a:t>
            </a:r>
          </a:p>
          <a:p>
            <a:r>
              <a:rPr lang="nn-NO" sz="2400" dirty="0"/>
              <a:t>print(num)</a:t>
            </a:r>
          </a:p>
          <a:p>
            <a:endParaRPr lang="nn-NO" sz="2400" dirty="0"/>
          </a:p>
          <a:p>
            <a:endParaRPr lang="nn-NO" sz="2400" dirty="0"/>
          </a:p>
          <a:p>
            <a:r>
              <a:rPr lang="nn-NO" sz="2400" dirty="0"/>
              <a:t>num[1:4] = [6,9,12]</a:t>
            </a:r>
          </a:p>
          <a:p>
            <a:r>
              <a:rPr lang="en-US" sz="2400" dirty="0"/>
              <a:t>print(</a:t>
            </a:r>
            <a:r>
              <a:rPr lang="en-US" sz="2400" dirty="0" err="1"/>
              <a:t>num</a:t>
            </a:r>
            <a:r>
              <a:rPr lang="en-US" sz="2400" dirty="0"/>
              <a:t>)</a:t>
            </a:r>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l="-139" t="73488" r="80529" b="5343"/>
          <a:stretch/>
        </p:blipFill>
        <p:spPr>
          <a:xfrm>
            <a:off x="3687097" y="3087389"/>
            <a:ext cx="5987845" cy="3303045"/>
          </a:xfrm>
          <a:prstGeom prst="rect">
            <a:avLst/>
          </a:prstGeom>
        </p:spPr>
      </p:pic>
    </p:spTree>
    <p:extLst>
      <p:ext uri="{BB962C8B-B14F-4D97-AF65-F5344CB8AC3E}">
        <p14:creationId xmlns:p14="http://schemas.microsoft.com/office/powerpoint/2010/main" val="93382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265" y="439597"/>
            <a:ext cx="10918722" cy="1569660"/>
          </a:xfrm>
          <a:prstGeom prst="rect">
            <a:avLst/>
          </a:prstGeom>
        </p:spPr>
        <p:txBody>
          <a:bodyPr wrap="square">
            <a:spAutoFit/>
          </a:bodyPr>
          <a:lstStyle/>
          <a:p>
            <a:pPr algn="just" fontAlgn="base"/>
            <a:r>
              <a:rPr lang="en-US" sz="2400" b="1" i="0" dirty="0">
                <a:effectLst/>
              </a:rPr>
              <a:t>list with multiple distinct or duplicate elements</a:t>
            </a:r>
          </a:p>
          <a:p>
            <a:pPr algn="just" fontAlgn="base"/>
            <a:endParaRPr lang="en-US" sz="2400" b="1" i="0" dirty="0">
              <a:effectLst/>
            </a:endParaRPr>
          </a:p>
          <a:p>
            <a:pPr fontAlgn="base"/>
            <a:r>
              <a:rPr lang="en-US" sz="2400" b="0" i="0" dirty="0">
                <a:effectLst/>
              </a:rPr>
              <a:t>A list may contain duplicate values with their distinct positions and hence, multiple distinct or duplicate values can be passed as a sequence at the time of list creation.</a:t>
            </a:r>
          </a:p>
        </p:txBody>
      </p:sp>
      <p:sp>
        <p:nvSpPr>
          <p:cNvPr id="3" name="Rectangle 2"/>
          <p:cNvSpPr/>
          <p:nvPr/>
        </p:nvSpPr>
        <p:spPr>
          <a:xfrm>
            <a:off x="629265" y="2388927"/>
            <a:ext cx="4438203" cy="1384995"/>
          </a:xfrm>
          <a:prstGeom prst="rect">
            <a:avLst/>
          </a:prstGeom>
        </p:spPr>
        <p:txBody>
          <a:bodyPr wrap="none">
            <a:spAutoFit/>
          </a:bodyPr>
          <a:lstStyle/>
          <a:p>
            <a:r>
              <a:rPr lang="da-DK" sz="2800" dirty="0"/>
              <a:t>List1 = [1, 2, 4, 4, 3, 3, 3, 6, 5]</a:t>
            </a:r>
          </a:p>
          <a:p>
            <a:endParaRPr lang="da-DK" sz="2800" dirty="0"/>
          </a:p>
          <a:p>
            <a:r>
              <a:rPr lang="en-US" sz="2800" dirty="0"/>
              <a:t>print(</a:t>
            </a:r>
            <a:r>
              <a:rPr lang="en-US" sz="2800" dirty="0" err="1"/>
              <a:t>len</a:t>
            </a:r>
            <a:r>
              <a:rPr lang="en-US" sz="2800" dirty="0"/>
              <a:t>(List1))</a:t>
            </a:r>
          </a:p>
        </p:txBody>
      </p:sp>
    </p:spTree>
    <p:extLst>
      <p:ext uri="{BB962C8B-B14F-4D97-AF65-F5344CB8AC3E}">
        <p14:creationId xmlns:p14="http://schemas.microsoft.com/office/powerpoint/2010/main" val="240006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l="87" t="69053" r="73955" b="21471"/>
          <a:stretch/>
        </p:blipFill>
        <p:spPr>
          <a:xfrm>
            <a:off x="619432" y="2064774"/>
            <a:ext cx="7093974" cy="1455970"/>
          </a:xfrm>
          <a:prstGeom prst="rect">
            <a:avLst/>
          </a:prstGeom>
        </p:spPr>
      </p:pic>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l="87" t="88004" r="83477" b="6754"/>
          <a:stretch/>
        </p:blipFill>
        <p:spPr>
          <a:xfrm>
            <a:off x="619432" y="3520744"/>
            <a:ext cx="4778477" cy="856833"/>
          </a:xfrm>
          <a:prstGeom prst="rect">
            <a:avLst/>
          </a:prstGeom>
        </p:spPr>
      </p:pic>
      <p:sp>
        <p:nvSpPr>
          <p:cNvPr id="4" name="Rectangle 3"/>
          <p:cNvSpPr/>
          <p:nvPr/>
        </p:nvSpPr>
        <p:spPr>
          <a:xfrm>
            <a:off x="467032" y="336358"/>
            <a:ext cx="11125200" cy="1569660"/>
          </a:xfrm>
          <a:prstGeom prst="rect">
            <a:avLst/>
          </a:prstGeom>
        </p:spPr>
        <p:txBody>
          <a:bodyPr wrap="square">
            <a:spAutoFit/>
          </a:bodyPr>
          <a:lstStyle/>
          <a:p>
            <a:r>
              <a:rPr lang="en-US" sz="2400" dirty="0"/>
              <a:t>Elements can be added to the List by using built-in append() function. </a:t>
            </a:r>
          </a:p>
          <a:p>
            <a:endParaRPr lang="en-US" sz="2400" dirty="0"/>
          </a:p>
          <a:p>
            <a:r>
              <a:rPr lang="en-US" sz="2400" dirty="0"/>
              <a:t>Only one element at a time can be added to the list by using append() method, for addition of multiple elements with the append() method, loops are used. </a:t>
            </a:r>
          </a:p>
        </p:txBody>
      </p:sp>
      <p:sp>
        <p:nvSpPr>
          <p:cNvPr id="6" name="Rectangle 5"/>
          <p:cNvSpPr/>
          <p:nvPr/>
        </p:nvSpPr>
        <p:spPr>
          <a:xfrm>
            <a:off x="619432" y="4834617"/>
            <a:ext cx="7831394" cy="1569660"/>
          </a:xfrm>
          <a:prstGeom prst="rect">
            <a:avLst/>
          </a:prstGeom>
        </p:spPr>
        <p:txBody>
          <a:bodyPr wrap="square">
            <a:spAutoFit/>
          </a:bodyPr>
          <a:lstStyle/>
          <a:p>
            <a:r>
              <a:rPr lang="en-US" sz="2400" dirty="0"/>
              <a:t>for </a:t>
            </a:r>
            <a:r>
              <a:rPr lang="en-US" sz="2400" dirty="0" err="1"/>
              <a:t>i</a:t>
            </a:r>
            <a:r>
              <a:rPr lang="en-US" sz="2400" dirty="0"/>
              <a:t> in range(1, 4): </a:t>
            </a:r>
          </a:p>
          <a:p>
            <a:r>
              <a:rPr lang="en-US" sz="2400" dirty="0"/>
              <a:t>    </a:t>
            </a:r>
            <a:r>
              <a:rPr lang="en-US" sz="2400" dirty="0" err="1"/>
              <a:t>List.append</a:t>
            </a:r>
            <a:r>
              <a:rPr lang="en-US" sz="2400" dirty="0"/>
              <a:t>(</a:t>
            </a:r>
            <a:r>
              <a:rPr lang="en-US" sz="2400" dirty="0" err="1"/>
              <a:t>i</a:t>
            </a:r>
            <a:r>
              <a:rPr lang="en-US" sz="2400" dirty="0"/>
              <a:t>) </a:t>
            </a:r>
          </a:p>
          <a:p>
            <a:r>
              <a:rPr lang="en-US" sz="2400" dirty="0"/>
              <a:t>print("\</a:t>
            </a:r>
            <a:r>
              <a:rPr lang="en-US" sz="2400" dirty="0" err="1"/>
              <a:t>nList</a:t>
            </a:r>
            <a:r>
              <a:rPr lang="en-US" sz="2400" dirty="0"/>
              <a:t> after Addition of elements from 1-3: ") </a:t>
            </a:r>
          </a:p>
          <a:p>
            <a:r>
              <a:rPr lang="en-US" sz="2400" dirty="0"/>
              <a:t>print(List) </a:t>
            </a:r>
          </a:p>
        </p:txBody>
      </p:sp>
    </p:spTree>
    <p:extLst>
      <p:ext uri="{BB962C8B-B14F-4D97-AF65-F5344CB8AC3E}">
        <p14:creationId xmlns:p14="http://schemas.microsoft.com/office/powerpoint/2010/main" val="77054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516" y="472315"/>
            <a:ext cx="10756489" cy="2739211"/>
          </a:xfrm>
          <a:prstGeom prst="rect">
            <a:avLst/>
          </a:prstGeom>
        </p:spPr>
        <p:txBody>
          <a:bodyPr wrap="square">
            <a:spAutoFit/>
          </a:bodyPr>
          <a:lstStyle/>
          <a:p>
            <a:r>
              <a:rPr lang="en-US" sz="2800" b="1" dirty="0"/>
              <a:t>insert() method</a:t>
            </a:r>
          </a:p>
          <a:p>
            <a:endParaRPr lang="en-US" sz="2400" dirty="0"/>
          </a:p>
          <a:p>
            <a:r>
              <a:rPr lang="en-US" sz="2400" dirty="0"/>
              <a:t>append() method only works for addition of elements at the end of the List, for addition of element at the desired position, insert() method is used. </a:t>
            </a:r>
          </a:p>
          <a:p>
            <a:endParaRPr lang="en-US" sz="2400" dirty="0"/>
          </a:p>
          <a:p>
            <a:r>
              <a:rPr lang="en-US" sz="2400" dirty="0"/>
              <a:t>Unlike append() which takes only one argument, insert() method requires two arguments(position, value).</a:t>
            </a: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l="-139" t="77923" r="85177" b="6754"/>
          <a:stretch/>
        </p:blipFill>
        <p:spPr>
          <a:xfrm>
            <a:off x="929147" y="3465871"/>
            <a:ext cx="5063613" cy="2915413"/>
          </a:xfrm>
          <a:prstGeom prst="rect">
            <a:avLst/>
          </a:prstGeom>
        </p:spPr>
      </p:pic>
    </p:spTree>
    <p:extLst>
      <p:ext uri="{BB962C8B-B14F-4D97-AF65-F5344CB8AC3E}">
        <p14:creationId xmlns:p14="http://schemas.microsoft.com/office/powerpoint/2010/main" val="1131812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933</Words>
  <Application>Microsoft Office PowerPoint</Application>
  <PresentationFormat>Widescreen</PresentationFormat>
  <Paragraphs>107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 Sapra</dc:creator>
  <cp:lastModifiedBy>Varun Sapra</cp:lastModifiedBy>
  <cp:revision>17</cp:revision>
  <dcterms:created xsi:type="dcterms:W3CDTF">2023-01-23T04:27:31Z</dcterms:created>
  <dcterms:modified xsi:type="dcterms:W3CDTF">2023-01-23T08:37:46Z</dcterms:modified>
</cp:coreProperties>
</file>