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58" r:id="rId6"/>
    <p:sldId id="260" r:id="rId7"/>
    <p:sldId id="262" r:id="rId8"/>
    <p:sldId id="263" r:id="rId9"/>
    <p:sldId id="264" r:id="rId10"/>
    <p:sldId id="265" r:id="rId11"/>
    <p:sldId id="274" r:id="rId12"/>
    <p:sldId id="266" r:id="rId13"/>
    <p:sldId id="267" r:id="rId14"/>
    <p:sldId id="268" r:id="rId15"/>
    <p:sldId id="269" r:id="rId16"/>
    <p:sldId id="270" r:id="rId17"/>
    <p:sldId id="275" r:id="rId18"/>
    <p:sldId id="277" r:id="rId19"/>
    <p:sldId id="278" r:id="rId20"/>
    <p:sldId id="276" r:id="rId21"/>
    <p:sldId id="279" r:id="rId22"/>
    <p:sldId id="280" r:id="rId23"/>
    <p:sldId id="271" r:id="rId24"/>
    <p:sldId id="272" r:id="rId25"/>
    <p:sldId id="27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35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3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20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755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1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89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4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864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440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30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D14DF-2D48-403E-ABA8-BBF7168F5FE1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8EF8E-FC00-47D4-88A5-33949CF60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3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Tuples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21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3038" y="477377"/>
            <a:ext cx="11568753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count() function – This method returns the count of a member element in a given tuple. Ex:</a:t>
            </a:r>
          </a:p>
          <a:p>
            <a:r>
              <a:rPr lang="en-US" sz="2800" dirty="0"/>
              <a:t>&gt;&gt;&gt;t1=(2,3,4,5,6,2,7,8,2)</a:t>
            </a:r>
          </a:p>
          <a:p>
            <a:r>
              <a:rPr lang="en-US" sz="2800" dirty="0"/>
              <a:t>&gt;&gt;&gt;t1.count(2)</a:t>
            </a:r>
          </a:p>
          <a:p>
            <a:r>
              <a:rPr lang="en-US" sz="2800" dirty="0"/>
              <a:t>3</a:t>
            </a:r>
          </a:p>
          <a:p>
            <a:endParaRPr lang="en-US" sz="2800" dirty="0"/>
          </a:p>
          <a:p>
            <a:r>
              <a:rPr lang="en-US" sz="2800" dirty="0"/>
              <a:t>The tuple() method – It is constructor that can be used to create tuples</a:t>
            </a:r>
          </a:p>
          <a:p>
            <a:r>
              <a:rPr lang="en-US" sz="2800" dirty="0"/>
              <a:t>from different types of values.</a:t>
            </a:r>
          </a:p>
          <a:p>
            <a:r>
              <a:rPr lang="en-US" sz="2800" dirty="0"/>
              <a:t>&gt;&gt;&gt;t= tuple(“</a:t>
            </a:r>
            <a:r>
              <a:rPr lang="en-US" sz="2800" dirty="0" err="1"/>
              <a:t>abc</a:t>
            </a:r>
            <a:r>
              <a:rPr lang="en-US" sz="2800" dirty="0"/>
              <a:t>”)</a:t>
            </a:r>
          </a:p>
          <a:p>
            <a:r>
              <a:rPr lang="en-US" sz="2800" dirty="0"/>
              <a:t>&gt;&gt;&gt;t</a:t>
            </a:r>
          </a:p>
          <a:p>
            <a:r>
              <a:rPr lang="en-US" sz="2800" dirty="0"/>
              <a:t>(‘a’, ‘b’, ‘c’)</a:t>
            </a:r>
          </a:p>
        </p:txBody>
      </p:sp>
    </p:spTree>
    <p:extLst>
      <p:ext uri="{BB962C8B-B14F-4D97-AF65-F5344CB8AC3E}">
        <p14:creationId xmlns:p14="http://schemas.microsoft.com/office/powerpoint/2010/main" val="1518115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D423A6-00B8-491C-8E7E-A6A2CF149146}"/>
              </a:ext>
            </a:extLst>
          </p:cNvPr>
          <p:cNvSpPr txBox="1"/>
          <p:nvPr/>
        </p:nvSpPr>
        <p:spPr>
          <a:xfrm>
            <a:off x="442451" y="250727"/>
            <a:ext cx="104418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Sum()</a:t>
            </a:r>
          </a:p>
          <a:p>
            <a:endParaRPr lang="en-US" sz="1400" b="1" dirty="0"/>
          </a:p>
          <a:p>
            <a:r>
              <a:rPr lang="en-US" sz="2400" dirty="0"/>
              <a:t>This function returns the sum of the elements of a tuple.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8E74E0-DDFB-EFF1-9E85-08D840871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" t="46880" r="82218" b="40856"/>
          <a:stretch/>
        </p:blipFill>
        <p:spPr>
          <a:xfrm>
            <a:off x="589936" y="1415845"/>
            <a:ext cx="4188542" cy="22737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225416-2C96-075A-D7F2-0E292A13520F}"/>
              </a:ext>
            </a:extLst>
          </p:cNvPr>
          <p:cNvSpPr txBox="1"/>
          <p:nvPr/>
        </p:nvSpPr>
        <p:spPr>
          <a:xfrm>
            <a:off x="442450" y="3689624"/>
            <a:ext cx="9999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Sorted()</a:t>
            </a:r>
          </a:p>
          <a:p>
            <a:endParaRPr lang="en-US" sz="1050" b="1" dirty="0"/>
          </a:p>
          <a:p>
            <a:r>
              <a:rPr lang="en-US" sz="2400" dirty="0"/>
              <a:t>The function is used to sort the elements of a tuple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181B7B-DD69-CB11-4417-CE8CB9D4A0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839" t="48171" r="81976" b="40856"/>
          <a:stretch/>
        </p:blipFill>
        <p:spPr>
          <a:xfrm>
            <a:off x="589936" y="4889953"/>
            <a:ext cx="4119714" cy="1927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A441E4-B67B-C215-B485-335B65A054A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29" t="47741" r="73750" b="41501"/>
          <a:stretch/>
        </p:blipFill>
        <p:spPr>
          <a:xfrm>
            <a:off x="4984953" y="4889953"/>
            <a:ext cx="6422784" cy="1717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2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6686" y="344438"/>
            <a:ext cx="1152781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Tuple Operations :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Joining Tuple – The + operator, when used with two tuples, joins two</a:t>
            </a:r>
          </a:p>
          <a:p>
            <a:r>
              <a:rPr lang="en-US" sz="2800" dirty="0" err="1"/>
              <a:t>tuples.Ex</a:t>
            </a:r>
            <a:r>
              <a:rPr lang="en-US" sz="2800" dirty="0"/>
              <a:t>:</a:t>
            </a:r>
          </a:p>
          <a:p>
            <a:r>
              <a:rPr lang="en-US" sz="2800" dirty="0"/>
              <a:t>&gt;&gt;&gt;t1=(1,2,3)</a:t>
            </a:r>
          </a:p>
          <a:p>
            <a:r>
              <a:rPr lang="en-US" sz="2800" dirty="0"/>
              <a:t>&gt;&gt;&gt;t2=(4,5)</a:t>
            </a:r>
          </a:p>
          <a:p>
            <a:r>
              <a:rPr lang="en-US" sz="2800" dirty="0"/>
              <a:t>&gt;&gt;&gt;t1 + t2</a:t>
            </a:r>
          </a:p>
          <a:p>
            <a:r>
              <a:rPr lang="en-US" sz="2800" dirty="0"/>
              <a:t>(1,2,3,4,5)</a:t>
            </a:r>
          </a:p>
        </p:txBody>
      </p:sp>
    </p:spTree>
    <p:extLst>
      <p:ext uri="{BB962C8B-B14F-4D97-AF65-F5344CB8AC3E}">
        <p14:creationId xmlns:p14="http://schemas.microsoft.com/office/powerpoint/2010/main" val="1813748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743" y="436434"/>
            <a:ext cx="11473218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Replicating Tuple – The * operator is used to replicate a tuple specified</a:t>
            </a:r>
          </a:p>
          <a:p>
            <a:r>
              <a:rPr lang="en-US" sz="2800" dirty="0"/>
              <a:t>number of </a:t>
            </a:r>
            <a:r>
              <a:rPr lang="en-US" sz="2800" dirty="0" err="1"/>
              <a:t>times.Ex</a:t>
            </a:r>
            <a:r>
              <a:rPr lang="en-US" sz="2800" dirty="0"/>
              <a:t>:</a:t>
            </a:r>
          </a:p>
          <a:p>
            <a:r>
              <a:rPr lang="en-US" sz="2800" dirty="0"/>
              <a:t>&gt;&gt;&gt;t1=(1,2)</a:t>
            </a:r>
          </a:p>
          <a:p>
            <a:r>
              <a:rPr lang="en-US" sz="2800" dirty="0"/>
              <a:t>&gt;&gt;&gt;t1*2</a:t>
            </a:r>
          </a:p>
          <a:p>
            <a:r>
              <a:rPr lang="en-US" sz="2800" dirty="0"/>
              <a:t>1212</a:t>
            </a:r>
          </a:p>
          <a:p>
            <a:endParaRPr lang="en-US" sz="2800" dirty="0"/>
          </a:p>
          <a:p>
            <a:r>
              <a:rPr lang="en-US" sz="2800" dirty="0"/>
              <a:t>Slicing the tuple – It gives a sub part of the tuple like list and string</a:t>
            </a:r>
          </a:p>
        </p:txBody>
      </p:sp>
    </p:spTree>
    <p:extLst>
      <p:ext uri="{BB962C8B-B14F-4D97-AF65-F5344CB8AC3E}">
        <p14:creationId xmlns:p14="http://schemas.microsoft.com/office/powerpoint/2010/main" val="343275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9265" y="303495"/>
            <a:ext cx="117461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Deleting a Tuple</a:t>
            </a:r>
          </a:p>
          <a:p>
            <a:r>
              <a:rPr lang="en-US" sz="2800" dirty="0"/>
              <a:t>we cannot change the elements in a tuple. That also means we cannot delete or remove items from a tuple. But deleting a tuple entirely is possible using the keyword del.</a:t>
            </a:r>
          </a:p>
          <a:p>
            <a:endParaRPr lang="en-US" sz="2800" dirty="0"/>
          </a:p>
          <a:p>
            <a:r>
              <a:rPr lang="en-US" sz="2800" dirty="0"/>
              <a:t>n=(1,2,3,4,5)</a:t>
            </a:r>
          </a:p>
          <a:p>
            <a:r>
              <a:rPr lang="en-US" sz="2800" dirty="0"/>
              <a:t>print(n)</a:t>
            </a:r>
          </a:p>
          <a:p>
            <a:r>
              <a:rPr lang="en-US" sz="2800" dirty="0"/>
              <a:t>del n[1]</a:t>
            </a:r>
          </a:p>
          <a:p>
            <a:r>
              <a:rPr lang="en-US" sz="2800" dirty="0"/>
              <a:t>output:</a:t>
            </a:r>
          </a:p>
          <a:p>
            <a:r>
              <a:rPr lang="en-US" sz="2800" dirty="0"/>
              <a:t>error : </a:t>
            </a:r>
            <a:r>
              <a:rPr lang="en-US" sz="2800" dirty="0" err="1"/>
              <a:t>TypeError</a:t>
            </a:r>
            <a:r>
              <a:rPr lang="en-US" sz="2800" dirty="0"/>
              <a:t>: ‘tuple’ object doesn’t support item deletion</a:t>
            </a:r>
          </a:p>
        </p:txBody>
      </p:sp>
    </p:spTree>
    <p:extLst>
      <p:ext uri="{BB962C8B-B14F-4D97-AF65-F5344CB8AC3E}">
        <p14:creationId xmlns:p14="http://schemas.microsoft.com/office/powerpoint/2010/main" val="10441343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19799" y="551299"/>
            <a:ext cx="941240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n=(1,2,3,4,5)</a:t>
            </a:r>
          </a:p>
          <a:p>
            <a:r>
              <a:rPr lang="en-US" sz="3200" dirty="0"/>
              <a:t>print(n)</a:t>
            </a:r>
          </a:p>
          <a:p>
            <a:r>
              <a:rPr lang="en-US" sz="3200" dirty="0"/>
              <a:t>del n</a:t>
            </a:r>
          </a:p>
          <a:p>
            <a:r>
              <a:rPr lang="en-US" sz="3200" dirty="0"/>
              <a:t>print(n)</a:t>
            </a:r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output:</a:t>
            </a:r>
          </a:p>
          <a:p>
            <a:r>
              <a:rPr lang="en-US" sz="3200" dirty="0"/>
              <a:t>(1, 2, 3, 4, 5)</a:t>
            </a:r>
          </a:p>
          <a:p>
            <a:endParaRPr lang="en-US" sz="3200" dirty="0"/>
          </a:p>
          <a:p>
            <a:r>
              <a:rPr lang="en-US" sz="3200" dirty="0"/>
              <a:t># </a:t>
            </a:r>
            <a:r>
              <a:rPr lang="en-US" sz="3200" dirty="0" err="1"/>
              <a:t>NameError</a:t>
            </a:r>
            <a:r>
              <a:rPr lang="en-US" sz="3200" dirty="0"/>
              <a:t>: name ‘n’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108251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9558" y="436728"/>
            <a:ext cx="5418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Comparing tuples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59558" y="959948"/>
            <a:ext cx="11273051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We can compare two tuples using the comparison operators i.e. &lt;, &gt;, &lt;=, &gt;=, == and !=. Python internally compares individual elements of two tuples.</a:t>
            </a:r>
          </a:p>
          <a:p>
            <a:endParaRPr lang="en-US" sz="1400" dirty="0"/>
          </a:p>
          <a:p>
            <a:r>
              <a:rPr lang="en-US" sz="2800" dirty="0"/>
              <a:t>Example:</a:t>
            </a:r>
          </a:p>
          <a:p>
            <a:r>
              <a:rPr lang="en-US" sz="2800" dirty="0"/>
              <a:t>a=(1,2)</a:t>
            </a:r>
          </a:p>
          <a:p>
            <a:r>
              <a:rPr lang="en-US" sz="2800" dirty="0"/>
              <a:t>b=(1,2)</a:t>
            </a:r>
          </a:p>
          <a:p>
            <a:r>
              <a:rPr lang="en-US" sz="2800" dirty="0"/>
              <a:t>print(a==b)</a:t>
            </a:r>
          </a:p>
          <a:p>
            <a:r>
              <a:rPr lang="en-US" sz="2800" dirty="0"/>
              <a:t>print(a&gt;b)</a:t>
            </a:r>
          </a:p>
          <a:p>
            <a:r>
              <a:rPr lang="en-US" sz="2800" dirty="0"/>
              <a:t>print(a&lt;b)</a:t>
            </a:r>
          </a:p>
          <a:p>
            <a:r>
              <a:rPr lang="en-US" sz="2800" b="1" dirty="0"/>
              <a:t>output:</a:t>
            </a:r>
          </a:p>
          <a:p>
            <a:r>
              <a:rPr lang="en-US" sz="2800" dirty="0"/>
              <a:t>True</a:t>
            </a:r>
          </a:p>
          <a:p>
            <a:r>
              <a:rPr lang="en-US" sz="2800" dirty="0"/>
              <a:t>False</a:t>
            </a:r>
          </a:p>
          <a:p>
            <a:r>
              <a:rPr lang="en-US" sz="28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09877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ED1F79-1919-2BE7-F565-C46AD20DAE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564" t="41931" r="31532" b="32465"/>
          <a:stretch/>
        </p:blipFill>
        <p:spPr>
          <a:xfrm>
            <a:off x="280220" y="191729"/>
            <a:ext cx="11729297" cy="268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516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62EEE4-5B0F-0004-2F57-A45F4B5A39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55" t="31819" r="77137" b="40426"/>
          <a:stretch/>
        </p:blipFill>
        <p:spPr>
          <a:xfrm>
            <a:off x="471948" y="427704"/>
            <a:ext cx="5624052" cy="474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534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DC3F52-D2AC-3A83-972E-382F17040A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5323" t="29022" r="31895" b="55487"/>
          <a:stretch/>
        </p:blipFill>
        <p:spPr>
          <a:xfrm>
            <a:off x="339212" y="516193"/>
            <a:ext cx="11269003" cy="156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70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2219" y="428852"/>
            <a:ext cx="11364037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tuple is an ordered sequence of elements of different data types, such as integer, float, string, list or even a tuple.</a:t>
            </a:r>
          </a:p>
          <a:p>
            <a:endParaRPr lang="en-US" sz="1400" dirty="0"/>
          </a:p>
          <a:p>
            <a:r>
              <a:rPr lang="en-US" sz="2800" dirty="0"/>
              <a:t>In </a:t>
            </a:r>
            <a:r>
              <a:rPr lang="en-US" sz="2800" dirty="0" err="1"/>
              <a:t>someways</a:t>
            </a:r>
            <a:r>
              <a:rPr lang="en-US" sz="2800" dirty="0"/>
              <a:t> a tuple is similar to a list in terms of indexing, nested objects and repetition but a tuple is immutable unlike lists which are mutable.</a:t>
            </a:r>
          </a:p>
          <a:p>
            <a:endParaRPr lang="en-US" sz="1400" dirty="0"/>
          </a:p>
          <a:p>
            <a:r>
              <a:rPr lang="en-US" sz="2800" dirty="0"/>
              <a:t>e = ()    // empty tuple</a:t>
            </a:r>
          </a:p>
          <a:p>
            <a:endParaRPr lang="en-US" sz="2800" dirty="0"/>
          </a:p>
          <a:p>
            <a:r>
              <a:rPr lang="en-US" sz="2800" dirty="0"/>
              <a:t>x = (1, 2, 3)		tuple with integer values</a:t>
            </a:r>
          </a:p>
          <a:p>
            <a:r>
              <a:rPr lang="en-US" sz="2800" dirty="0"/>
              <a:t>print(x)</a:t>
            </a:r>
          </a:p>
          <a:p>
            <a:endParaRPr lang="en-US" sz="1400" dirty="0"/>
          </a:p>
          <a:p>
            <a:r>
              <a:rPr lang="en-US" sz="2800" dirty="0" err="1"/>
              <a:t>y_tuple</a:t>
            </a:r>
            <a:r>
              <a:rPr lang="en-US" sz="2800" dirty="0"/>
              <a:t> = (1, "Hello", 3.4)        Mixed values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y_tuple</a:t>
            </a:r>
            <a:r>
              <a:rPr lang="en-US" sz="2800" dirty="0"/>
              <a:t>)</a:t>
            </a:r>
          </a:p>
          <a:p>
            <a:endParaRPr lang="en-US" sz="1200" dirty="0"/>
          </a:p>
          <a:p>
            <a:r>
              <a:rPr lang="en-US" sz="2800" dirty="0"/>
              <a:t>tup1 = ("mouse", [8, 4, 6], (1, 2, 3))          Nested</a:t>
            </a:r>
          </a:p>
          <a:p>
            <a:r>
              <a:rPr lang="en-US" sz="2800" dirty="0"/>
              <a:t>print(tup1)</a:t>
            </a:r>
          </a:p>
        </p:txBody>
      </p:sp>
    </p:spTree>
    <p:extLst>
      <p:ext uri="{BB962C8B-B14F-4D97-AF65-F5344CB8AC3E}">
        <p14:creationId xmlns:p14="http://schemas.microsoft.com/office/powerpoint/2010/main" val="4280862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401109-7E56-8F26-66CF-3AA3000E50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37" t="28377" r="60927" b="28807"/>
          <a:stretch/>
        </p:blipFill>
        <p:spPr>
          <a:xfrm>
            <a:off x="250723" y="339213"/>
            <a:ext cx="8002370" cy="603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444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99A6DD-0937-F157-8DD6-6E4E1D1100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532" t="13746" r="58266" b="54411"/>
          <a:stretch/>
        </p:blipFill>
        <p:spPr>
          <a:xfrm>
            <a:off x="383457" y="368710"/>
            <a:ext cx="8699557" cy="442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55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8AE11F-61FE-9ABC-F0B0-3D9FBCD5FC27}"/>
              </a:ext>
            </a:extLst>
          </p:cNvPr>
          <p:cNvSpPr txBox="1"/>
          <p:nvPr/>
        </p:nvSpPr>
        <p:spPr>
          <a:xfrm>
            <a:off x="320778" y="495370"/>
            <a:ext cx="1147793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 Write a Python program to convert a tuple of string values to a tuple of integer values.</a:t>
            </a:r>
          </a:p>
          <a:p>
            <a:endParaRPr lang="en-US" sz="2400" dirty="0"/>
          </a:p>
          <a:p>
            <a:r>
              <a:rPr lang="en-US" sz="2400" dirty="0"/>
              <a:t>Write a Python program to find repeated items in a tuple.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10699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6979" y="573206"/>
            <a:ext cx="7342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Decorators in Python</a:t>
            </a:r>
          </a:p>
        </p:txBody>
      </p:sp>
      <p:sp>
        <p:nvSpPr>
          <p:cNvPr id="3" name="Rectangle 2"/>
          <p:cNvSpPr/>
          <p:nvPr/>
        </p:nvSpPr>
        <p:spPr>
          <a:xfrm>
            <a:off x="736979" y="1491355"/>
            <a:ext cx="110956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decorator is a design pattern in Python that allows a user to add new functionality to an existing object without modifying its structure. Decorators are usually called before the definition of a function you want to decorate.</a:t>
            </a:r>
          </a:p>
          <a:p>
            <a:endParaRPr lang="en-US" sz="2800" dirty="0"/>
          </a:p>
          <a:p>
            <a:r>
              <a:rPr lang="en-US" sz="2800" dirty="0"/>
              <a:t>A decorator takes in a function, adds some functionality and returns it.</a:t>
            </a:r>
          </a:p>
          <a:p>
            <a:endParaRPr lang="en-US" sz="2800" dirty="0"/>
          </a:p>
          <a:p>
            <a:r>
              <a:rPr lang="en-US" sz="2800" dirty="0"/>
              <a:t>We do this by defining a wrapper inside an enclosed function. It very similar to the function inside another function. </a:t>
            </a:r>
          </a:p>
        </p:txBody>
      </p:sp>
    </p:spTree>
    <p:extLst>
      <p:ext uri="{BB962C8B-B14F-4D97-AF65-F5344CB8AC3E}">
        <p14:creationId xmlns:p14="http://schemas.microsoft.com/office/powerpoint/2010/main" val="6623242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50460" y="59818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uppercase_decorator</a:t>
            </a:r>
            <a:r>
              <a:rPr lang="en-US" sz="2800" dirty="0"/>
              <a:t>(function):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def</a:t>
            </a:r>
            <a:r>
              <a:rPr lang="en-US" sz="2800" dirty="0"/>
              <a:t> wrapper():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func</a:t>
            </a:r>
            <a:r>
              <a:rPr lang="en-US" sz="2800" dirty="0"/>
              <a:t> = function()</a:t>
            </a:r>
          </a:p>
          <a:p>
            <a:r>
              <a:rPr lang="en-US" sz="2800" dirty="0"/>
              <a:t>        </a:t>
            </a:r>
            <a:r>
              <a:rPr lang="en-US" sz="2800" dirty="0" err="1"/>
              <a:t>make_uppercase</a:t>
            </a:r>
            <a:r>
              <a:rPr lang="en-US" sz="2800" dirty="0"/>
              <a:t> = </a:t>
            </a:r>
            <a:r>
              <a:rPr lang="en-US" sz="2800" dirty="0" err="1"/>
              <a:t>func.upper</a:t>
            </a:r>
            <a:r>
              <a:rPr lang="en-US" sz="2800" dirty="0"/>
              <a:t>()</a:t>
            </a:r>
          </a:p>
          <a:p>
            <a:r>
              <a:rPr lang="en-US" sz="2800" dirty="0"/>
              <a:t>        return </a:t>
            </a:r>
            <a:r>
              <a:rPr lang="en-US" sz="2800" dirty="0" err="1"/>
              <a:t>make_uppercase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    return wrapper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277" y="4454941"/>
            <a:ext cx="1125485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Our decorator function takes a function as an argument, and we shall, therefore, define a function and pass it to our decorator. </a:t>
            </a:r>
          </a:p>
        </p:txBody>
      </p:sp>
    </p:spTree>
    <p:extLst>
      <p:ext uri="{BB962C8B-B14F-4D97-AF65-F5344CB8AC3E}">
        <p14:creationId xmlns:p14="http://schemas.microsoft.com/office/powerpoint/2010/main" val="1550900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7630" y="397512"/>
            <a:ext cx="999926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def</a:t>
            </a:r>
            <a:r>
              <a:rPr lang="en-US" sz="2800" dirty="0"/>
              <a:t> </a:t>
            </a:r>
            <a:r>
              <a:rPr lang="en-US" sz="2800" dirty="0" err="1"/>
              <a:t>say_hi</a:t>
            </a:r>
            <a:r>
              <a:rPr lang="en-US" sz="2800" dirty="0"/>
              <a:t>():</a:t>
            </a:r>
          </a:p>
          <a:p>
            <a:r>
              <a:rPr lang="en-US" sz="2800" dirty="0"/>
              <a:t>    return 'hello there'</a:t>
            </a:r>
          </a:p>
          <a:p>
            <a:endParaRPr lang="en-US" sz="2800" dirty="0"/>
          </a:p>
          <a:p>
            <a:r>
              <a:rPr lang="en-US" sz="2800" dirty="0"/>
              <a:t>decorate = </a:t>
            </a:r>
            <a:r>
              <a:rPr lang="en-US" sz="2800" dirty="0" err="1"/>
              <a:t>uppercase_decorator</a:t>
            </a:r>
            <a:r>
              <a:rPr lang="en-US" sz="2800" dirty="0"/>
              <a:t>(</a:t>
            </a:r>
            <a:r>
              <a:rPr lang="en-US" sz="2800" dirty="0" err="1"/>
              <a:t>say_hi</a:t>
            </a:r>
            <a:r>
              <a:rPr lang="en-US" sz="2800" dirty="0"/>
              <a:t>)</a:t>
            </a:r>
          </a:p>
          <a:p>
            <a:r>
              <a:rPr lang="en-US" sz="2800" dirty="0"/>
              <a:t>decorate()</a:t>
            </a:r>
          </a:p>
        </p:txBody>
      </p:sp>
    </p:spTree>
    <p:extLst>
      <p:ext uri="{BB962C8B-B14F-4D97-AF65-F5344CB8AC3E}">
        <p14:creationId xmlns:p14="http://schemas.microsoft.com/office/powerpoint/2010/main" val="327357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8573" y="594647"/>
            <a:ext cx="1115931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tuple can also be created without using parentheses. This is known as tuple packing.</a:t>
            </a:r>
          </a:p>
        </p:txBody>
      </p:sp>
      <p:sp>
        <p:nvSpPr>
          <p:cNvPr id="3" name="Rectangle 2"/>
          <p:cNvSpPr/>
          <p:nvPr/>
        </p:nvSpPr>
        <p:spPr>
          <a:xfrm>
            <a:off x="796120" y="1904832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err="1"/>
              <a:t>my_tuple</a:t>
            </a:r>
            <a:r>
              <a:rPr lang="en-US" sz="2800" dirty="0"/>
              <a:t> = 3, 4.6, "dog"</a:t>
            </a:r>
          </a:p>
          <a:p>
            <a:r>
              <a:rPr lang="en-US" sz="2800" dirty="0"/>
              <a:t>print(</a:t>
            </a:r>
            <a:r>
              <a:rPr lang="en-US" sz="2800" dirty="0" err="1"/>
              <a:t>my_tuple</a:t>
            </a:r>
            <a:r>
              <a:rPr lang="en-US" sz="2800" dirty="0"/>
              <a:t>)</a:t>
            </a:r>
          </a:p>
        </p:txBody>
      </p:sp>
      <p:sp>
        <p:nvSpPr>
          <p:cNvPr id="4" name="Rectangle 3"/>
          <p:cNvSpPr/>
          <p:nvPr/>
        </p:nvSpPr>
        <p:spPr>
          <a:xfrm>
            <a:off x="468572" y="3370703"/>
            <a:ext cx="111593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tuple unpacking is also possible</a:t>
            </a:r>
          </a:p>
          <a:p>
            <a:r>
              <a:rPr lang="en-US" sz="2800" dirty="0"/>
              <a:t>a, b, c = </a:t>
            </a:r>
            <a:r>
              <a:rPr lang="en-US" sz="2800" dirty="0" err="1"/>
              <a:t>my_tuple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print(a)      # 3</a:t>
            </a:r>
          </a:p>
          <a:p>
            <a:r>
              <a:rPr lang="en-US" sz="2800" dirty="0"/>
              <a:t>print(b)      # 4.6</a:t>
            </a:r>
          </a:p>
          <a:p>
            <a:r>
              <a:rPr lang="en-US" sz="2800" dirty="0"/>
              <a:t>print(c)      # dog</a:t>
            </a:r>
          </a:p>
        </p:txBody>
      </p:sp>
    </p:spTree>
    <p:extLst>
      <p:ext uri="{BB962C8B-B14F-4D97-AF65-F5344CB8AC3E}">
        <p14:creationId xmlns:p14="http://schemas.microsoft.com/office/powerpoint/2010/main" val="3628846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12958" y="351008"/>
            <a:ext cx="5255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Creating tuples from existing sequences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6812" y="1356900"/>
            <a:ext cx="1122755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t=tuple(&lt;sequence&gt;)</a:t>
            </a:r>
          </a:p>
          <a:p>
            <a:r>
              <a:rPr lang="en-US" sz="2800" dirty="0"/>
              <a:t>where &lt;sequence&gt; can be any kind of sequence object including string , list and tuples.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36812" y="3286122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/>
              <a:t>t1=tuple(‘computer’)</a:t>
            </a:r>
          </a:p>
          <a:p>
            <a:r>
              <a:rPr lang="en-US" sz="2800" dirty="0"/>
              <a:t>print(t)</a:t>
            </a:r>
          </a:p>
          <a:p>
            <a:endParaRPr lang="en-US" sz="2800" dirty="0"/>
          </a:p>
          <a:p>
            <a:r>
              <a:rPr lang="en-US" sz="2800" dirty="0"/>
              <a:t>Output:</a:t>
            </a:r>
          </a:p>
          <a:p>
            <a:r>
              <a:rPr lang="en-US" sz="2800" dirty="0"/>
              <a:t>(‘c’, ‘o’, ‘m’, ‘p’, ‘u’, ‘t’, ‘e’, ‘r’)</a:t>
            </a:r>
          </a:p>
        </p:txBody>
      </p:sp>
    </p:spTree>
    <p:extLst>
      <p:ext uri="{BB962C8B-B14F-4D97-AF65-F5344CB8AC3E}">
        <p14:creationId xmlns:p14="http://schemas.microsoft.com/office/powerpoint/2010/main" val="731003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6561" y="360109"/>
            <a:ext cx="1133674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some of the main advantages:</a:t>
            </a:r>
          </a:p>
          <a:p>
            <a:endParaRPr lang="en-US" sz="2800" dirty="0"/>
          </a:p>
          <a:p>
            <a:r>
              <a:rPr lang="en-US" sz="2800" dirty="0"/>
              <a:t>• We generally use tuple for heterogeneous (different) data types and list for homogeneous (similar) datatypes.</a:t>
            </a:r>
          </a:p>
          <a:p>
            <a:r>
              <a:rPr lang="en-US" sz="2800" dirty="0"/>
              <a:t>• Since tuple are immutable, iterating through tuple is faster than with list. So there is a slight performance boost.</a:t>
            </a:r>
          </a:p>
          <a:p>
            <a:r>
              <a:rPr lang="en-US" sz="2800" dirty="0"/>
              <a:t>• Tuples that contain immutable elements can be used as key for a dictionary. With list, this is not possible.</a:t>
            </a:r>
          </a:p>
          <a:p>
            <a:r>
              <a:rPr lang="en-US" sz="2800" dirty="0"/>
              <a:t>• If you have data that doesn’t change, implementing it as tuple will guarantee that it remains write-protected.</a:t>
            </a:r>
          </a:p>
          <a:p>
            <a:r>
              <a:rPr lang="en-US" sz="2800" dirty="0"/>
              <a:t>• We can use the index operator [] to access an item in a tuple, where the index starts from 0.</a:t>
            </a:r>
          </a:p>
        </p:txBody>
      </p:sp>
    </p:spTree>
    <p:extLst>
      <p:ext uri="{BB962C8B-B14F-4D97-AF65-F5344CB8AC3E}">
        <p14:creationId xmlns:p14="http://schemas.microsoft.com/office/powerpoint/2010/main" val="326686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rcRect l="10072" t="33162" r="72516" b="43144"/>
          <a:stretch/>
        </p:blipFill>
        <p:spPr>
          <a:xfrm>
            <a:off x="1473957" y="627797"/>
            <a:ext cx="6632814" cy="507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3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8740" y="573206"/>
            <a:ext cx="847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Accessing Tuple elements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1DFBD5-57BA-D2DA-8502-C4170E2ABF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85" t="68396" r="78226" b="11379"/>
          <a:stretch/>
        </p:blipFill>
        <p:spPr>
          <a:xfrm>
            <a:off x="6376364" y="1414853"/>
            <a:ext cx="3863467" cy="2696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695480-EC1F-712D-0D05-671B5A9812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75" t="68181" r="78105" b="11379"/>
          <a:stretch/>
        </p:blipFill>
        <p:spPr>
          <a:xfrm>
            <a:off x="668740" y="1354869"/>
            <a:ext cx="4269894" cy="281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95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743" y="325230"/>
            <a:ext cx="11459570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Tuple Functions and Methods</a:t>
            </a:r>
          </a:p>
          <a:p>
            <a:endParaRPr lang="en-US" sz="2800" dirty="0"/>
          </a:p>
          <a:p>
            <a:r>
              <a:rPr lang="en-US" sz="2800" dirty="0"/>
              <a:t>The </a:t>
            </a:r>
            <a:r>
              <a:rPr lang="en-US" sz="2800" dirty="0" err="1"/>
              <a:t>len</a:t>
            </a:r>
            <a:r>
              <a:rPr lang="en-US" sz="2800" dirty="0"/>
              <a:t>() method – It returns length of the tuple, i.e. ,the count of elements</a:t>
            </a:r>
          </a:p>
          <a:p>
            <a:r>
              <a:rPr lang="en-US" sz="2800" dirty="0"/>
              <a:t>in the </a:t>
            </a:r>
            <a:r>
              <a:rPr lang="en-US" sz="2800" dirty="0" err="1"/>
              <a:t>tuple.Ex</a:t>
            </a:r>
            <a:r>
              <a:rPr lang="en-US" sz="2800" dirty="0"/>
              <a:t>:</a:t>
            </a:r>
          </a:p>
          <a:p>
            <a:r>
              <a:rPr lang="en-US" sz="2800" dirty="0"/>
              <a:t>&gt;&gt;&gt;</a:t>
            </a:r>
            <a:r>
              <a:rPr lang="en-US" sz="2800" dirty="0" err="1"/>
              <a:t>tp</a:t>
            </a:r>
            <a:r>
              <a:rPr lang="en-US" sz="2800" dirty="0"/>
              <a:t>=(1,2,3)</a:t>
            </a:r>
          </a:p>
          <a:p>
            <a:r>
              <a:rPr lang="en-US" sz="2800" dirty="0"/>
              <a:t>&gt;&gt;&gt;</a:t>
            </a:r>
            <a:r>
              <a:rPr lang="en-US" sz="2800" dirty="0" err="1"/>
              <a:t>len</a:t>
            </a:r>
            <a:r>
              <a:rPr lang="en-US" sz="2800" dirty="0"/>
              <a:t>(</a:t>
            </a:r>
            <a:r>
              <a:rPr lang="en-US" sz="2800" dirty="0" err="1"/>
              <a:t>tp</a:t>
            </a:r>
            <a:r>
              <a:rPr lang="en-US" sz="2800" dirty="0"/>
              <a:t>)</a:t>
            </a:r>
          </a:p>
          <a:p>
            <a:r>
              <a:rPr lang="en-US" sz="2800" dirty="0"/>
              <a:t>3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The max() method – It returns the element from the tuple having</a:t>
            </a:r>
          </a:p>
          <a:p>
            <a:r>
              <a:rPr lang="en-US" sz="2800" dirty="0"/>
              <a:t>maximum </a:t>
            </a:r>
            <a:r>
              <a:rPr lang="en-US" sz="2800" dirty="0" err="1"/>
              <a:t>value.Ex</a:t>
            </a:r>
            <a:r>
              <a:rPr lang="en-US" sz="2800" dirty="0"/>
              <a:t>:</a:t>
            </a:r>
          </a:p>
          <a:p>
            <a:r>
              <a:rPr lang="en-US" sz="2800" dirty="0"/>
              <a:t>&gt;&gt;&gt;</a:t>
            </a:r>
            <a:r>
              <a:rPr lang="en-US" sz="2800" dirty="0" err="1"/>
              <a:t>tp</a:t>
            </a:r>
            <a:r>
              <a:rPr lang="en-US" sz="2800" dirty="0"/>
              <a:t>=(10,5,78)</a:t>
            </a:r>
          </a:p>
          <a:p>
            <a:r>
              <a:rPr lang="en-US" sz="2800" dirty="0"/>
              <a:t>&gt;&gt;&gt;max(</a:t>
            </a:r>
            <a:r>
              <a:rPr lang="en-US" sz="2800" dirty="0" err="1"/>
              <a:t>tp</a:t>
            </a:r>
            <a:r>
              <a:rPr lang="en-US" sz="2800" dirty="0"/>
              <a:t>)</a:t>
            </a:r>
          </a:p>
          <a:p>
            <a:r>
              <a:rPr lang="en-US" sz="2800" dirty="0"/>
              <a:t>78</a:t>
            </a:r>
          </a:p>
        </p:txBody>
      </p:sp>
    </p:spTree>
    <p:extLst>
      <p:ext uri="{BB962C8B-B14F-4D97-AF65-F5344CB8AC3E}">
        <p14:creationId xmlns:p14="http://schemas.microsoft.com/office/powerpoint/2010/main" val="2947045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0334" y="368196"/>
            <a:ext cx="1124120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The min() method – It returns the element from the tuple having minimum</a:t>
            </a:r>
          </a:p>
          <a:p>
            <a:r>
              <a:rPr lang="en-US" sz="2800" dirty="0"/>
              <a:t>value. Ex:</a:t>
            </a:r>
          </a:p>
          <a:p>
            <a:r>
              <a:rPr lang="en-US" sz="2800" dirty="0"/>
              <a:t>&gt;&gt;&gt;</a:t>
            </a:r>
            <a:r>
              <a:rPr lang="en-US" sz="2800" dirty="0" err="1"/>
              <a:t>tp</a:t>
            </a:r>
            <a:r>
              <a:rPr lang="en-US" sz="2800" dirty="0"/>
              <a:t> =(9,3,1)</a:t>
            </a:r>
          </a:p>
          <a:p>
            <a:r>
              <a:rPr lang="en-US" sz="2800" dirty="0"/>
              <a:t>&gt;&gt;&gt;min(</a:t>
            </a:r>
            <a:r>
              <a:rPr lang="en-US" sz="2800" dirty="0" err="1"/>
              <a:t>tp</a:t>
            </a:r>
            <a:r>
              <a:rPr lang="en-US" sz="2800" dirty="0"/>
              <a:t>)</a:t>
            </a:r>
          </a:p>
          <a:p>
            <a:r>
              <a:rPr lang="en-US" sz="2800" dirty="0"/>
              <a:t>1</a:t>
            </a:r>
          </a:p>
          <a:p>
            <a:endParaRPr lang="en-US" sz="2800" dirty="0"/>
          </a:p>
          <a:p>
            <a:r>
              <a:rPr lang="en-US" sz="2800" dirty="0"/>
              <a:t>The index() method – It returns the index of an existing element of a</a:t>
            </a:r>
          </a:p>
          <a:p>
            <a:r>
              <a:rPr lang="en-US" sz="2800" dirty="0" err="1"/>
              <a:t>tuple.Ex</a:t>
            </a:r>
            <a:r>
              <a:rPr lang="en-US" sz="2800" dirty="0"/>
              <a:t>:</a:t>
            </a:r>
          </a:p>
          <a:p>
            <a:r>
              <a:rPr lang="en-US" sz="2800" dirty="0"/>
              <a:t>&gt;&gt;&gt;t1=(3,4,5,6)</a:t>
            </a:r>
          </a:p>
          <a:p>
            <a:r>
              <a:rPr lang="en-US" sz="2800" dirty="0"/>
              <a:t>&gt;&gt;&gt;t1.index(5)</a:t>
            </a:r>
          </a:p>
          <a:p>
            <a:r>
              <a:rPr lang="en-US" sz="2800" dirty="0"/>
              <a:t>2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1857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1048</Words>
  <Application>Microsoft Office PowerPoint</Application>
  <PresentationFormat>Widescreen</PresentationFormat>
  <Paragraphs>150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Tuples in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Tuples in Python</dc:title>
  <dc:creator>Varun Sapra</dc:creator>
  <cp:lastModifiedBy>Varun Sapra</cp:lastModifiedBy>
  <cp:revision>12</cp:revision>
  <dcterms:created xsi:type="dcterms:W3CDTF">2021-05-24T03:40:22Z</dcterms:created>
  <dcterms:modified xsi:type="dcterms:W3CDTF">2023-01-25T04:22:06Z</dcterms:modified>
</cp:coreProperties>
</file>