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14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89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DF7F-EB51-4AE4-90B2-CC6D4828D0C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5131" y="24520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Examples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123073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381000"/>
            <a:ext cx="6347713" cy="685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Interrupts: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447801"/>
            <a:ext cx="6781801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7851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Rotating Accumulator </a:t>
            </a:r>
            <a:endParaRPr lang="en-IN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0108"/>
            <a:ext cx="8472518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RAR	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(Rotate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 Right through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RRC	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 Right without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7028" y="2774634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4788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21444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98100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74756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51412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28068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04724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81380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28616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3668696" y="571501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3612216" y="5985016"/>
            <a:ext cx="54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64000" y="6232740"/>
            <a:ext cx="5940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9543158" y="5977140"/>
            <a:ext cx="54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9455174" y="571501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5388" y="2428868"/>
            <a:ext cx="7146976" cy="1175860"/>
            <a:chOff x="1141388" y="2428868"/>
            <a:chExt cx="7146976" cy="1175860"/>
          </a:xfrm>
        </p:grpSpPr>
        <p:sp>
          <p:nvSpPr>
            <p:cNvPr id="6" name="Rectangle 5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114297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890182" y="3323810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2976" y="3589534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rved Down Arrow 54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Curved Down Arrow 59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Curved Down Arrow 60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2" name="Curved Down Arrow 61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4" name="Curved Down Arrow 63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65" name="Curved Down Arrow 64"/>
          <p:cNvSpPr/>
          <p:nvPr/>
        </p:nvSpPr>
        <p:spPr>
          <a:xfrm rot="10800000" flipH="1" flipV="1">
            <a:off x="4452928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 rot="10800000" flipH="1" flipV="1">
            <a:off x="5167308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urved Down Arrow 66"/>
          <p:cNvSpPr/>
          <p:nvPr/>
        </p:nvSpPr>
        <p:spPr>
          <a:xfrm rot="10800000" flipH="1" flipV="1">
            <a:off x="5810250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urved Down Arrow 67"/>
          <p:cNvSpPr/>
          <p:nvPr/>
        </p:nvSpPr>
        <p:spPr>
          <a:xfrm rot="10800000" flipH="1" flipV="1">
            <a:off x="6524630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urved Down Arrow 68"/>
          <p:cNvSpPr/>
          <p:nvPr/>
        </p:nvSpPr>
        <p:spPr>
          <a:xfrm rot="10800000" flipH="1" flipV="1">
            <a:off x="7167572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Curved Down Arrow 69"/>
          <p:cNvSpPr/>
          <p:nvPr/>
        </p:nvSpPr>
        <p:spPr>
          <a:xfrm rot="10800000" flipH="1" flipV="1">
            <a:off x="7810514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Curved Down Arrow 70"/>
          <p:cNvSpPr/>
          <p:nvPr/>
        </p:nvSpPr>
        <p:spPr>
          <a:xfrm rot="10800000" flipH="1" flipV="1">
            <a:off x="8524894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0"/>
            <a:ext cx="97536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 : RAR(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Right through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14600" y="1600200"/>
            <a:ext cx="7146976" cy="1175860"/>
            <a:chOff x="1141388" y="2428868"/>
            <a:chExt cx="7146976" cy="1175860"/>
          </a:xfrm>
        </p:grpSpPr>
        <p:sp>
          <p:nvSpPr>
            <p:cNvPr id="6" name="Rectangle 5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4" name="Curved Down Arrow 13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114297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890182" y="3323810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42976" y="3589534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Down Arrow 20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95600" y="195072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CY=0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590800" y="3429000"/>
            <a:ext cx="7146976" cy="1175860"/>
            <a:chOff x="914400" y="4038600"/>
            <a:chExt cx="7146976" cy="1175860"/>
          </a:xfrm>
        </p:grpSpPr>
        <p:grpSp>
          <p:nvGrpSpPr>
            <p:cNvPr id="28" name="Group 27"/>
            <p:cNvGrpSpPr/>
            <p:nvPr/>
          </p:nvGrpSpPr>
          <p:grpSpPr>
            <a:xfrm>
              <a:off x="914400" y="4038600"/>
              <a:ext cx="7146976" cy="1175860"/>
              <a:chOff x="1141388" y="2428868"/>
              <a:chExt cx="7146976" cy="117586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51920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9585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7251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49168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25824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0248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7913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25579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7" name="Curved Down Arrow 36"/>
              <p:cNvSpPr/>
              <p:nvPr/>
            </p:nvSpPr>
            <p:spPr>
              <a:xfrm rot="10800000" flipH="1" flipV="1">
                <a:off x="292892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2143108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0800000">
                <a:off x="114297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890182" y="3323810"/>
                <a:ext cx="504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142976" y="3589534"/>
                <a:ext cx="7143800" cy="158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8017570" y="3333934"/>
                <a:ext cx="540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0800000">
                <a:off x="792958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rved Down Arrow 43"/>
              <p:cNvSpPr/>
              <p:nvPr/>
            </p:nvSpPr>
            <p:spPr>
              <a:xfrm rot="10800000" flipH="1" flipV="1">
                <a:off x="364330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Down Arrow 44"/>
              <p:cNvSpPr/>
              <p:nvPr/>
            </p:nvSpPr>
            <p:spPr>
              <a:xfrm rot="10800000" flipH="1" flipV="1">
                <a:off x="428624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 rot="10800000" flipH="1" flipV="1">
                <a:off x="500062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rved Down Arrow 46"/>
              <p:cNvSpPr/>
              <p:nvPr/>
            </p:nvSpPr>
            <p:spPr>
              <a:xfrm rot="10800000" flipH="1" flipV="1">
                <a:off x="5643571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Down Arrow 47"/>
              <p:cNvSpPr/>
              <p:nvPr/>
            </p:nvSpPr>
            <p:spPr>
              <a:xfrm rot="10800000" flipH="1" flipV="1">
                <a:off x="628651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urved Down Arrow 48"/>
              <p:cNvSpPr/>
              <p:nvPr/>
            </p:nvSpPr>
            <p:spPr>
              <a:xfrm rot="10800000" flipH="1" flipV="1">
                <a:off x="700089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95400" y="43434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CY=1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81H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4000" y="16002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RAR A instruction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245664"/>
            <a:ext cx="91440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RRC(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Right without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2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16320" y="1600200"/>
            <a:ext cx="6145256" cy="1175860"/>
            <a:chOff x="2143108" y="2428868"/>
            <a:chExt cx="6145256" cy="1175860"/>
          </a:xfrm>
        </p:grpSpPr>
        <p:sp>
          <p:nvSpPr>
            <p:cNvPr id="4" name="Rectangle 3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2" name="Curved Down Arrow 11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2031594" y="3319074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rved Down Arrow 18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71800" y="3429000"/>
            <a:ext cx="6765976" cy="1175860"/>
            <a:chOff x="1295400" y="4038600"/>
            <a:chExt cx="6765976" cy="1175860"/>
          </a:xfrm>
        </p:grpSpPr>
        <p:grpSp>
          <p:nvGrpSpPr>
            <p:cNvPr id="26" name="Group 27"/>
            <p:cNvGrpSpPr/>
            <p:nvPr/>
          </p:nvGrpSpPr>
          <p:grpSpPr>
            <a:xfrm>
              <a:off x="1916120" y="4038600"/>
              <a:ext cx="6145256" cy="1175860"/>
              <a:chOff x="2143108" y="2428868"/>
              <a:chExt cx="6145256" cy="11758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51920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9585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7251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9168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25824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0248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57913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5579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" name="Curved Down Arrow 35"/>
              <p:cNvSpPr/>
              <p:nvPr/>
            </p:nvSpPr>
            <p:spPr>
              <a:xfrm rot="10800000" flipH="1" flipV="1">
                <a:off x="292892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10800000">
                <a:off x="2143108" y="3038468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2018482" y="3304374"/>
                <a:ext cx="5334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84388" y="3571868"/>
                <a:ext cx="6002388" cy="158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>
                <a:off x="8017570" y="3333934"/>
                <a:ext cx="540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0800000">
                <a:off x="792958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rved Down Arrow 42"/>
              <p:cNvSpPr/>
              <p:nvPr/>
            </p:nvSpPr>
            <p:spPr>
              <a:xfrm rot="10800000" flipH="1" flipV="1">
                <a:off x="364330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urved Down Arrow 43"/>
              <p:cNvSpPr/>
              <p:nvPr/>
            </p:nvSpPr>
            <p:spPr>
              <a:xfrm rot="10800000" flipH="1" flipV="1">
                <a:off x="428624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Down Arrow 44"/>
              <p:cNvSpPr/>
              <p:nvPr/>
            </p:nvSpPr>
            <p:spPr>
              <a:xfrm rot="10800000" flipH="1" flipV="1">
                <a:off x="500062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 rot="10800000" flipH="1" flipV="1">
                <a:off x="5643571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rved Down Arrow 46"/>
              <p:cNvSpPr/>
              <p:nvPr/>
            </p:nvSpPr>
            <p:spPr>
              <a:xfrm rot="10800000" flipH="1" flipV="1">
                <a:off x="628651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Down Arrow 47"/>
              <p:cNvSpPr/>
              <p:nvPr/>
            </p:nvSpPr>
            <p:spPr>
              <a:xfrm rot="10800000" flipH="1" flipV="1">
                <a:off x="700089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95400" y="43434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CY=1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81H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C0H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0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RRC A  instruction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190500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CY=0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657600" y="2743200"/>
            <a:ext cx="6002388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0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95" y="972813"/>
            <a:ext cx="8472518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RAL	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(Rotate 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 Left through 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RLC	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(Rotate 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 Left without </a:t>
            </a: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2665388" y="2428868"/>
            <a:ext cx="7146976" cy="1183736"/>
            <a:chOff x="1141388" y="2928934"/>
            <a:chExt cx="7146976" cy="1183736"/>
          </a:xfrm>
        </p:grpSpPr>
        <p:sp>
          <p:nvSpPr>
            <p:cNvPr id="6" name="Rectangle 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1"/>
          <p:cNvGrpSpPr/>
          <p:nvPr/>
        </p:nvGrpSpPr>
        <p:grpSpPr>
          <a:xfrm>
            <a:off x="3028616" y="5072074"/>
            <a:ext cx="6785336" cy="1183736"/>
            <a:chOff x="1504616" y="5072074"/>
            <a:chExt cx="6785336" cy="1183736"/>
          </a:xfrm>
        </p:grpSpPr>
        <p:sp>
          <p:nvSpPr>
            <p:cNvPr id="38" name="Rectangle 37"/>
            <p:cNvSpPr/>
            <p:nvPr/>
          </p:nvSpPr>
          <p:spPr>
            <a:xfrm>
              <a:off x="252078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744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7410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5075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27412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0406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8072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5738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0461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Curved Down Arrow 46"/>
            <p:cNvSpPr/>
            <p:nvPr/>
          </p:nvSpPr>
          <p:spPr>
            <a:xfrm rot="10800000" flipV="1">
              <a:off x="693104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8" name="Curved Down Arrow 47"/>
            <p:cNvSpPr/>
            <p:nvPr/>
          </p:nvSpPr>
          <p:spPr>
            <a:xfrm rot="10800000" flipV="1">
              <a:off x="621666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9" name="Curved Down Arrow 48"/>
            <p:cNvSpPr/>
            <p:nvPr/>
          </p:nvSpPr>
          <p:spPr>
            <a:xfrm rot="10800000" flipV="1">
              <a:off x="550228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Curved Down Arrow 49"/>
            <p:cNvSpPr/>
            <p:nvPr/>
          </p:nvSpPr>
          <p:spPr>
            <a:xfrm rot="10800000" flipV="1">
              <a:off x="4859340" y="507207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Curved Down Arrow 50"/>
            <p:cNvSpPr/>
            <p:nvPr/>
          </p:nvSpPr>
          <p:spPr>
            <a:xfrm rot="10800000" flipV="1">
              <a:off x="4216398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2" name="Curved Down Arrow 51"/>
            <p:cNvSpPr/>
            <p:nvPr/>
          </p:nvSpPr>
          <p:spPr>
            <a:xfrm rot="10800000" flipV="1">
              <a:off x="3573456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3" name="Curved Down Arrow 52"/>
            <p:cNvSpPr/>
            <p:nvPr/>
          </p:nvSpPr>
          <p:spPr>
            <a:xfrm rot="10800000" flipV="1">
              <a:off x="2787639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10800000">
              <a:off x="2144696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2088216" y="598501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40000" y="6232740"/>
              <a:ext cx="5940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8019158" y="59771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7931174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228600"/>
            <a:ext cx="9144000" cy="6324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RAL(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Acc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Left through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IN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2667000" y="1600200"/>
            <a:ext cx="7146976" cy="1183736"/>
            <a:chOff x="1141388" y="2928934"/>
            <a:chExt cx="7146976" cy="1183736"/>
          </a:xfrm>
        </p:grpSpPr>
        <p:sp>
          <p:nvSpPr>
            <p:cNvPr id="6" name="Rectangle 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2600" y="16002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oup 35"/>
          <p:cNvGrpSpPr/>
          <p:nvPr/>
        </p:nvGrpSpPr>
        <p:grpSpPr>
          <a:xfrm>
            <a:off x="2743200" y="3352800"/>
            <a:ext cx="7146976" cy="1183736"/>
            <a:chOff x="1141388" y="2928934"/>
            <a:chExt cx="7146976" cy="1183736"/>
          </a:xfrm>
        </p:grpSpPr>
        <p:sp>
          <p:nvSpPr>
            <p:cNvPr id="32" name="Rectangle 31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1" name="Curved Down Arrow 40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Curved Down Arrow 41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Curved Down Arrow 42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Curved Down Arrow 43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Curved Down Arrow 44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Curved Down Arrow 45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Curved Down Arrow 46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54H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26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RAL A instruction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18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60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67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29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392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864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910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42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CY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5" name="Group 35"/>
          <p:cNvGrpSpPr/>
          <p:nvPr/>
        </p:nvGrpSpPr>
        <p:grpSpPr>
          <a:xfrm>
            <a:off x="2743200" y="4876800"/>
            <a:ext cx="7146976" cy="1183736"/>
            <a:chOff x="1141388" y="2928934"/>
            <a:chExt cx="7146976" cy="1183736"/>
          </a:xfrm>
        </p:grpSpPr>
        <p:sp>
          <p:nvSpPr>
            <p:cNvPr id="66" name="Rectangle 6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5" name="Curved Down Arrow 7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6" name="Curved Down Arrow 7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7" name="Curved Down Arrow 7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Curved Down Arrow 7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7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0" name="Curved Down Arrow 7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1" name="Curved Down Arrow 8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525000" y="4800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A9H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4000" y="45720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one more RAL A instruction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381000"/>
            <a:ext cx="91440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RLC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Left without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IN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2819400" y="1600200"/>
            <a:ext cx="6785336" cy="1183736"/>
            <a:chOff x="1504616" y="5072074"/>
            <a:chExt cx="6785336" cy="1183736"/>
          </a:xfrm>
        </p:grpSpPr>
        <p:sp>
          <p:nvSpPr>
            <p:cNvPr id="4" name="Rectangle 3"/>
            <p:cNvSpPr/>
            <p:nvPr/>
          </p:nvSpPr>
          <p:spPr>
            <a:xfrm>
              <a:off x="252078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9744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410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075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7412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406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072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738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461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CY=0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10800000" flipV="1">
              <a:off x="693104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Curved Down Arrow 13"/>
            <p:cNvSpPr/>
            <p:nvPr/>
          </p:nvSpPr>
          <p:spPr>
            <a:xfrm rot="10800000" flipV="1">
              <a:off x="621666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550228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10800000" flipV="1">
              <a:off x="4859340" y="507207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10800000" flipV="1">
              <a:off x="4216398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10800000" flipV="1">
              <a:off x="3573456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2787639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>
              <a:off x="2144696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2088216" y="598501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40000" y="6232740"/>
              <a:ext cx="5940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8019158" y="59771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931174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35"/>
          <p:cNvGrpSpPr/>
          <p:nvPr/>
        </p:nvGrpSpPr>
        <p:grpSpPr>
          <a:xfrm>
            <a:off x="2819400" y="3352800"/>
            <a:ext cx="6801160" cy="1183736"/>
            <a:chOff x="1503028" y="2928934"/>
            <a:chExt cx="6801160" cy="1183736"/>
          </a:xfrm>
        </p:grpSpPr>
        <p:sp>
          <p:nvSpPr>
            <p:cNvPr id="26" name="Rectangle 2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5" name="Curved Down Arrow 3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Curved Down Arrow 3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7" name="Curved Down Arrow 3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8" name="Curved Down Arrow 3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9" name="Curved Down Arrow 3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0" name="Curved Down Arrow 3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1" name="Curved Down Arrow 4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0913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8042706" y="3810452"/>
              <a:ext cx="507140" cy="1582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5"/>
          <p:cNvGrpSpPr/>
          <p:nvPr/>
        </p:nvGrpSpPr>
        <p:grpSpPr>
          <a:xfrm>
            <a:off x="2819400" y="4876800"/>
            <a:ext cx="6785336" cy="1175860"/>
            <a:chOff x="1503028" y="2928934"/>
            <a:chExt cx="6785336" cy="1175860"/>
          </a:xfrm>
        </p:grpSpPr>
        <p:sp>
          <p:nvSpPr>
            <p:cNvPr id="49" name="Rectangle 48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8" name="Curved Down Arrow 57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9" name="Curved Down Arrow 58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Curved Down Arrow 59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Curved Down Arrow 60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2" name="Curved Down Arrow 61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4" name="Curved Down Arrow 63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0800000">
              <a:off x="2143108" y="3538534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2091382" y="38077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360588" y="4071934"/>
              <a:ext cx="5926188" cy="19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3657600" y="44958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52600" y="16002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26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RLC A instruction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24000" y="45720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one more RLC A instruction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88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55H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48800" y="4953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580120" y="195072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26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76" y="1366838"/>
            <a:ext cx="74712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"/>
            <a:ext cx="8610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67001"/>
            <a:ext cx="7543800" cy="38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79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257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Trebuchet MS</vt:lpstr>
      <vt:lpstr>Verdana</vt:lpstr>
      <vt:lpstr>Wingdings 3</vt:lpstr>
      <vt:lpstr>Facet</vt:lpstr>
      <vt:lpstr>Examples</vt:lpstr>
      <vt:lpstr>Rotating Accumulator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2024-03-27T17:19:03Z</dcterms:created>
  <dcterms:modified xsi:type="dcterms:W3CDTF">2024-03-27T17:27:58Z</dcterms:modified>
</cp:coreProperties>
</file>