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6F07-D23F-46F0-BC46-1B3044914C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B1A841-44D5-411D-A830-03CDE9713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47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6F07-D23F-46F0-BC46-1B3044914C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A841-44D5-411D-A830-03CDE9713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4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6F07-D23F-46F0-BC46-1B3044914C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A841-44D5-411D-A830-03CDE9713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2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6F07-D23F-46F0-BC46-1B3044914C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A841-44D5-411D-A830-03CDE9713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69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6F07-D23F-46F0-BC46-1B3044914C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A841-44D5-411D-A830-03CDE9713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8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6F07-D23F-46F0-BC46-1B3044914C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A841-44D5-411D-A830-03CDE9713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5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6F07-D23F-46F0-BC46-1B3044914C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A841-44D5-411D-A830-03CDE9713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64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6F07-D23F-46F0-BC46-1B3044914C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A841-44D5-411D-A830-03CDE9713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53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6F07-D23F-46F0-BC46-1B3044914C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A841-44D5-411D-A830-03CDE9713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6F07-D23F-46F0-BC46-1B3044914C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A841-44D5-411D-A830-03CDE9713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9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6F6F07-D23F-46F0-BC46-1B3044914C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1A841-44D5-411D-A830-03CDE9713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6F07-D23F-46F0-BC46-1B3044914CA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B1A841-44D5-411D-A830-03CDE9713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4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CA3-66A9-42E0-BC9E-83E121E1D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DDL AND DML IN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AD540-FB08-4734-8D05-346A4279B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PARUL MADAN(AP)</a:t>
            </a:r>
          </a:p>
          <a:p>
            <a:r>
              <a:rPr lang="en-US" dirty="0"/>
              <a:t>CSE GEU</a:t>
            </a:r>
          </a:p>
        </p:txBody>
      </p:sp>
    </p:spTree>
    <p:extLst>
      <p:ext uri="{BB962C8B-B14F-4D97-AF65-F5344CB8AC3E}">
        <p14:creationId xmlns:p14="http://schemas.microsoft.com/office/powerpoint/2010/main" val="284848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0E1ABC-932B-4AEA-98AB-B6D24245F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43" y="587829"/>
            <a:ext cx="9148082" cy="52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4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EA1A8-5170-4F9D-BBAB-1A9E627DC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4" y="685800"/>
            <a:ext cx="1023801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4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B25F91-54E0-4017-8E70-C31B397FB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1333500"/>
            <a:ext cx="80867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7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25588-C478-42B8-B91E-7DE2DE0ED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7" y="669471"/>
            <a:ext cx="9813470" cy="48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8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74AB6-F200-4C16-92C9-32BB08D83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423862"/>
            <a:ext cx="88773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7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AEBF8-B96B-4F77-90E5-3C1E8BEE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619125"/>
            <a:ext cx="84391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ECD6E-4105-4897-BF57-28DAEF689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485775"/>
            <a:ext cx="85820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83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D683F4-9762-4FC7-BFED-81985B1FD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440872"/>
            <a:ext cx="8496300" cy="500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4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84A01E-D2E2-4D00-BB79-D758953D9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2" y="542925"/>
            <a:ext cx="88296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76841E-5085-4898-8128-A5DC53D7C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7" y="489857"/>
            <a:ext cx="10940143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2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75390B-72B2-4851-9665-1577E45C9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85801"/>
            <a:ext cx="9764486" cy="49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1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D1BADB-6A76-49B1-A638-11AF8A1D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581025"/>
            <a:ext cx="87058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0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8E75D-2E16-4BD4-B101-860026AAD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995362"/>
            <a:ext cx="87439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4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1513F-B254-4A42-A2C8-AFD5595DD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823912"/>
            <a:ext cx="85725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21E0F1-271A-48B5-AC6B-BB3DD0E9F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87" y="552450"/>
            <a:ext cx="86582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7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E8202-2D8A-4B5D-A7F3-1127A1651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414337"/>
            <a:ext cx="84772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32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9139A3-1254-4453-8092-BEE6FD4E7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523875"/>
            <a:ext cx="88011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9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17E0C-D332-42BC-8CB9-3C594C450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523875"/>
            <a:ext cx="10352314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9A2D4-DFEC-4AA3-BB85-DFAA2249D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514350"/>
            <a:ext cx="86772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8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0CCC4-5DE6-4AB9-81CF-0AF50929E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7" y="653143"/>
            <a:ext cx="10106025" cy="46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A1DBB-8A79-4E4D-B8B6-D889C7DBF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838200"/>
            <a:ext cx="8667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830461-5E59-4F8F-B5D3-55DE64DFC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29" y="614362"/>
            <a:ext cx="10956471" cy="536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8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5FA72-8EC6-40A1-B737-70775A13F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" y="359229"/>
            <a:ext cx="11658600" cy="53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01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3CBF89-F201-474A-BA80-6AFF8D7AB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326572"/>
            <a:ext cx="10466613" cy="563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241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</TotalTime>
  <Words>14</Words>
  <Application>Microsoft Office PowerPoint</Application>
  <PresentationFormat>Widescreen</PresentationFormat>
  <Paragraphs>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Gallery</vt:lpstr>
      <vt:lpstr>DDL AND DML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DDL AND DML IN SQL</dc:title>
  <dc:creator>parul madaan</dc:creator>
  <cp:lastModifiedBy>parul madaan</cp:lastModifiedBy>
  <cp:revision>1</cp:revision>
  <dcterms:created xsi:type="dcterms:W3CDTF">2020-07-30T02:01:07Z</dcterms:created>
  <dcterms:modified xsi:type="dcterms:W3CDTF">2020-07-30T02:23:19Z</dcterms:modified>
</cp:coreProperties>
</file>