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60" r:id="rId4"/>
    <p:sldId id="261" r:id="rId5"/>
    <p:sldId id="283" r:id="rId6"/>
    <p:sldId id="262" r:id="rId7"/>
    <p:sldId id="263" r:id="rId8"/>
    <p:sldId id="291" r:id="rId9"/>
    <p:sldId id="288" r:id="rId10"/>
    <p:sldId id="264" r:id="rId11"/>
    <p:sldId id="289" r:id="rId12"/>
    <p:sldId id="265" r:id="rId13"/>
    <p:sldId id="266" r:id="rId14"/>
    <p:sldId id="267" r:id="rId15"/>
    <p:sldId id="268" r:id="rId16"/>
    <p:sldId id="284" r:id="rId17"/>
    <p:sldId id="269" r:id="rId18"/>
    <p:sldId id="270" r:id="rId19"/>
    <p:sldId id="292" r:id="rId20"/>
    <p:sldId id="293" r:id="rId21"/>
    <p:sldId id="271" r:id="rId22"/>
    <p:sldId id="294" r:id="rId23"/>
    <p:sldId id="272" r:id="rId24"/>
    <p:sldId id="273" r:id="rId25"/>
    <p:sldId id="285" r:id="rId26"/>
    <p:sldId id="274" r:id="rId27"/>
    <p:sldId id="275" r:id="rId28"/>
    <p:sldId id="286" r:id="rId29"/>
    <p:sldId id="276" r:id="rId30"/>
    <p:sldId id="277" r:id="rId31"/>
    <p:sldId id="287"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wari singh singh" userId="ce953decb688f57b" providerId="LiveId" clId="{F9D27206-AB10-4F7B-A12D-302215F8C93F}"/>
    <pc:docChg chg="custSel addSld modSld">
      <pc:chgData name="Ishwari singh singh" userId="ce953decb688f57b" providerId="LiveId" clId="{F9D27206-AB10-4F7B-A12D-302215F8C93F}" dt="2022-03-24T05:43:09.506" v="138" actId="255"/>
      <pc:docMkLst>
        <pc:docMk/>
      </pc:docMkLst>
      <pc:sldChg chg="modSp">
        <pc:chgData name="Ishwari singh singh" userId="ce953decb688f57b" providerId="LiveId" clId="{F9D27206-AB10-4F7B-A12D-302215F8C93F}" dt="2022-03-07T07:41:11.494" v="2" actId="14100"/>
        <pc:sldMkLst>
          <pc:docMk/>
          <pc:sldMk cId="1162119744" sldId="257"/>
        </pc:sldMkLst>
        <pc:spChg chg="mod">
          <ac:chgData name="Ishwari singh singh" userId="ce953decb688f57b" providerId="LiveId" clId="{F9D27206-AB10-4F7B-A12D-302215F8C93F}" dt="2022-03-07T07:41:11.494" v="2" actId="14100"/>
          <ac:spMkLst>
            <pc:docMk/>
            <pc:sldMk cId="1162119744" sldId="257"/>
            <ac:spMk id="2" creationId="{74E78D95-3672-41DA-B4E9-AF0DA04729EE}"/>
          </ac:spMkLst>
        </pc:spChg>
        <pc:spChg chg="mod">
          <ac:chgData name="Ishwari singh singh" userId="ce953decb688f57b" providerId="LiveId" clId="{F9D27206-AB10-4F7B-A12D-302215F8C93F}" dt="2022-03-07T07:41:09.058" v="1" actId="14100"/>
          <ac:spMkLst>
            <pc:docMk/>
            <pc:sldMk cId="1162119744" sldId="257"/>
            <ac:spMk id="3" creationId="{E04F3831-1CA5-41CA-A485-051C7C332B05}"/>
          </ac:spMkLst>
        </pc:spChg>
      </pc:sldChg>
      <pc:sldChg chg="modSp">
        <pc:chgData name="Ishwari singh singh" userId="ce953decb688f57b" providerId="LiveId" clId="{F9D27206-AB10-4F7B-A12D-302215F8C93F}" dt="2022-03-07T07:41:18.779" v="3" actId="20577"/>
        <pc:sldMkLst>
          <pc:docMk/>
          <pc:sldMk cId="2423030180" sldId="258"/>
        </pc:sldMkLst>
        <pc:spChg chg="mod">
          <ac:chgData name="Ishwari singh singh" userId="ce953decb688f57b" providerId="LiveId" clId="{F9D27206-AB10-4F7B-A12D-302215F8C93F}" dt="2022-03-07T07:41:18.779" v="3" actId="20577"/>
          <ac:spMkLst>
            <pc:docMk/>
            <pc:sldMk cId="2423030180" sldId="258"/>
            <ac:spMk id="3" creationId="{3BC7FF60-AA9E-4DEB-BB62-EBF46853A689}"/>
          </ac:spMkLst>
        </pc:spChg>
      </pc:sldChg>
      <pc:sldChg chg="modSp">
        <pc:chgData name="Ishwari singh singh" userId="ce953decb688f57b" providerId="LiveId" clId="{F9D27206-AB10-4F7B-A12D-302215F8C93F}" dt="2022-03-24T05:39:35.560" v="128" actId="403"/>
        <pc:sldMkLst>
          <pc:docMk/>
          <pc:sldMk cId="1507532181" sldId="268"/>
        </pc:sldMkLst>
        <pc:spChg chg="mod">
          <ac:chgData name="Ishwari singh singh" userId="ce953decb688f57b" providerId="LiveId" clId="{F9D27206-AB10-4F7B-A12D-302215F8C93F}" dt="2022-03-24T05:39:35.560" v="128" actId="403"/>
          <ac:spMkLst>
            <pc:docMk/>
            <pc:sldMk cId="1507532181" sldId="268"/>
            <ac:spMk id="3" creationId="{C3676FF1-CFAC-40B4-B720-485422C77C83}"/>
          </ac:spMkLst>
        </pc:spChg>
      </pc:sldChg>
      <pc:sldChg chg="modSp">
        <pc:chgData name="Ishwari singh singh" userId="ce953decb688f57b" providerId="LiveId" clId="{F9D27206-AB10-4F7B-A12D-302215F8C93F}" dt="2022-03-08T07:41:51.603" v="127" actId="404"/>
        <pc:sldMkLst>
          <pc:docMk/>
          <pc:sldMk cId="4084064735" sldId="272"/>
        </pc:sldMkLst>
        <pc:spChg chg="mod">
          <ac:chgData name="Ishwari singh singh" userId="ce953decb688f57b" providerId="LiveId" clId="{F9D27206-AB10-4F7B-A12D-302215F8C93F}" dt="2022-03-08T07:41:51.603" v="127" actId="404"/>
          <ac:spMkLst>
            <pc:docMk/>
            <pc:sldMk cId="4084064735" sldId="272"/>
            <ac:spMk id="3" creationId="{FDAE54E0-C8C7-4C5E-A242-99FBDAEB0FAB}"/>
          </ac:spMkLst>
        </pc:spChg>
      </pc:sldChg>
      <pc:sldChg chg="modSp">
        <pc:chgData name="Ishwari singh singh" userId="ce953decb688f57b" providerId="LiveId" clId="{F9D27206-AB10-4F7B-A12D-302215F8C93F}" dt="2022-03-24T05:41:57.171" v="131" actId="20577"/>
        <pc:sldMkLst>
          <pc:docMk/>
          <pc:sldMk cId="47645459" sldId="274"/>
        </pc:sldMkLst>
        <pc:spChg chg="mod">
          <ac:chgData name="Ishwari singh singh" userId="ce953decb688f57b" providerId="LiveId" clId="{F9D27206-AB10-4F7B-A12D-302215F8C93F}" dt="2022-03-24T05:41:57.171" v="131" actId="20577"/>
          <ac:spMkLst>
            <pc:docMk/>
            <pc:sldMk cId="47645459" sldId="274"/>
            <ac:spMk id="3" creationId="{F41C2FD6-B619-40C4-8444-6E36CA855B3B}"/>
          </ac:spMkLst>
        </pc:spChg>
      </pc:sldChg>
      <pc:sldChg chg="modSp">
        <pc:chgData name="Ishwari singh singh" userId="ce953decb688f57b" providerId="LiveId" clId="{F9D27206-AB10-4F7B-A12D-302215F8C93F}" dt="2022-03-24T05:43:09.506" v="138" actId="255"/>
        <pc:sldMkLst>
          <pc:docMk/>
          <pc:sldMk cId="1989194903" sldId="275"/>
        </pc:sldMkLst>
        <pc:spChg chg="mod">
          <ac:chgData name="Ishwari singh singh" userId="ce953decb688f57b" providerId="LiveId" clId="{F9D27206-AB10-4F7B-A12D-302215F8C93F}" dt="2022-03-24T05:43:09.506" v="138" actId="255"/>
          <ac:spMkLst>
            <pc:docMk/>
            <pc:sldMk cId="1989194903" sldId="275"/>
            <ac:spMk id="3" creationId="{0159FB2C-B076-4F1B-9D99-F9FE3063FE18}"/>
          </ac:spMkLst>
        </pc:spChg>
      </pc:sldChg>
      <pc:sldChg chg="modSp new">
        <pc:chgData name="Ishwari singh singh" userId="ce953decb688f57b" providerId="LiveId" clId="{F9D27206-AB10-4F7B-A12D-302215F8C93F}" dt="2022-03-07T07:42:48.284" v="35" actId="2710"/>
        <pc:sldMkLst>
          <pc:docMk/>
          <pc:sldMk cId="712029532" sldId="291"/>
        </pc:sldMkLst>
        <pc:spChg chg="mod">
          <ac:chgData name="Ishwari singh singh" userId="ce953decb688f57b" providerId="LiveId" clId="{F9D27206-AB10-4F7B-A12D-302215F8C93F}" dt="2022-03-07T07:42:22.680" v="29" actId="14100"/>
          <ac:spMkLst>
            <pc:docMk/>
            <pc:sldMk cId="712029532" sldId="291"/>
            <ac:spMk id="2" creationId="{6E33B758-FC8F-468C-9202-89CDF71798F1}"/>
          </ac:spMkLst>
        </pc:spChg>
        <pc:spChg chg="mod">
          <ac:chgData name="Ishwari singh singh" userId="ce953decb688f57b" providerId="LiveId" clId="{F9D27206-AB10-4F7B-A12D-302215F8C93F}" dt="2022-03-07T07:42:48.284" v="35" actId="2710"/>
          <ac:spMkLst>
            <pc:docMk/>
            <pc:sldMk cId="712029532" sldId="291"/>
            <ac:spMk id="3" creationId="{71BEDF03-FAA7-4EFA-8F09-D534E3E51CC9}"/>
          </ac:spMkLst>
        </pc:spChg>
      </pc:sldChg>
      <pc:sldChg chg="addSp delSp modSp new">
        <pc:chgData name="Ishwari singh singh" userId="ce953decb688f57b" providerId="LiveId" clId="{F9D27206-AB10-4F7B-A12D-302215F8C93F}" dt="2022-03-08T07:38:22.714" v="95" actId="1076"/>
        <pc:sldMkLst>
          <pc:docMk/>
          <pc:sldMk cId="3528509360" sldId="292"/>
        </pc:sldMkLst>
        <pc:spChg chg="del">
          <ac:chgData name="Ishwari singh singh" userId="ce953decb688f57b" providerId="LiveId" clId="{F9D27206-AB10-4F7B-A12D-302215F8C93F}" dt="2022-03-08T07:35:41.637" v="81" actId="478"/>
          <ac:spMkLst>
            <pc:docMk/>
            <pc:sldMk cId="3528509360" sldId="292"/>
            <ac:spMk id="2" creationId="{16E19C8F-6B29-41B2-811C-CA5A88DD9D33}"/>
          </ac:spMkLst>
        </pc:spChg>
        <pc:spChg chg="del">
          <ac:chgData name="Ishwari singh singh" userId="ce953decb688f57b" providerId="LiveId" clId="{F9D27206-AB10-4F7B-A12D-302215F8C93F}" dt="2022-03-08T07:35:44.465" v="82" actId="478"/>
          <ac:spMkLst>
            <pc:docMk/>
            <pc:sldMk cId="3528509360" sldId="292"/>
            <ac:spMk id="3" creationId="{59719862-1D89-41F2-B842-90C741CE1191}"/>
          </ac:spMkLst>
        </pc:spChg>
        <pc:picChg chg="add mod">
          <ac:chgData name="Ishwari singh singh" userId="ce953decb688f57b" providerId="LiveId" clId="{F9D27206-AB10-4F7B-A12D-302215F8C93F}" dt="2022-03-08T07:38:22.714" v="95" actId="1076"/>
          <ac:picMkLst>
            <pc:docMk/>
            <pc:sldMk cId="3528509360" sldId="292"/>
            <ac:picMk id="3074" creationId="{6863F0DA-5E70-4B88-9C75-CB58B786D3EB}"/>
          </ac:picMkLst>
        </pc:picChg>
      </pc:sldChg>
      <pc:sldChg chg="addSp delSp modSp new">
        <pc:chgData name="Ishwari singh singh" userId="ce953decb688f57b" providerId="LiveId" clId="{F9D27206-AB10-4F7B-A12D-302215F8C93F}" dt="2022-03-08T07:38:28.398" v="96" actId="1076"/>
        <pc:sldMkLst>
          <pc:docMk/>
          <pc:sldMk cId="492879606" sldId="293"/>
        </pc:sldMkLst>
        <pc:spChg chg="del">
          <ac:chgData name="Ishwari singh singh" userId="ce953decb688f57b" providerId="LiveId" clId="{F9D27206-AB10-4F7B-A12D-302215F8C93F}" dt="2022-03-08T07:34:00.234" v="40" actId="478"/>
          <ac:spMkLst>
            <pc:docMk/>
            <pc:sldMk cId="492879606" sldId="293"/>
            <ac:spMk id="2" creationId="{A57BF42D-F954-4595-9016-FBAAB5762E5E}"/>
          </ac:spMkLst>
        </pc:spChg>
        <pc:spChg chg="del">
          <ac:chgData name="Ishwari singh singh" userId="ce953decb688f57b" providerId="LiveId" clId="{F9D27206-AB10-4F7B-A12D-302215F8C93F}" dt="2022-03-08T07:33:57.708" v="39" actId="478"/>
          <ac:spMkLst>
            <pc:docMk/>
            <pc:sldMk cId="492879606" sldId="293"/>
            <ac:spMk id="3" creationId="{EDFB637B-606A-420A-A857-10DC80F03B1F}"/>
          </ac:spMkLst>
        </pc:spChg>
        <pc:spChg chg="add mod">
          <ac:chgData name="Ishwari singh singh" userId="ce953decb688f57b" providerId="LiveId" clId="{F9D27206-AB10-4F7B-A12D-302215F8C93F}" dt="2022-03-08T07:35:08.020" v="79" actId="113"/>
          <ac:spMkLst>
            <pc:docMk/>
            <pc:sldMk cId="492879606" sldId="293"/>
            <ac:spMk id="5" creationId="{8BB1CDA3-1B8F-4292-A36D-8D14D4F986CC}"/>
          </ac:spMkLst>
        </pc:spChg>
        <pc:picChg chg="add del mod">
          <ac:chgData name="Ishwari singh singh" userId="ce953decb688f57b" providerId="LiveId" clId="{F9D27206-AB10-4F7B-A12D-302215F8C93F}" dt="2022-03-08T07:37:59.178" v="89" actId="478"/>
          <ac:picMkLst>
            <pc:docMk/>
            <pc:sldMk cId="492879606" sldId="293"/>
            <ac:picMk id="2050" creationId="{55A1A047-FD2F-4F44-8A2A-D185D313AE71}"/>
          </ac:picMkLst>
        </pc:picChg>
        <pc:picChg chg="add mod">
          <ac:chgData name="Ishwari singh singh" userId="ce953decb688f57b" providerId="LiveId" clId="{F9D27206-AB10-4F7B-A12D-302215F8C93F}" dt="2022-03-08T07:38:28.398" v="96" actId="1076"/>
          <ac:picMkLst>
            <pc:docMk/>
            <pc:sldMk cId="492879606" sldId="293"/>
            <ac:picMk id="2052" creationId="{543EAB06-8B26-451D-B571-6D2B64E61244}"/>
          </ac:picMkLst>
        </pc:picChg>
      </pc:sldChg>
      <pc:sldChg chg="addSp delSp modSp new">
        <pc:chgData name="Ishwari singh singh" userId="ce953decb688f57b" providerId="LiveId" clId="{F9D27206-AB10-4F7B-A12D-302215F8C93F}" dt="2022-03-08T07:41:34.144" v="119" actId="14100"/>
        <pc:sldMkLst>
          <pc:docMk/>
          <pc:sldMk cId="1744169426" sldId="294"/>
        </pc:sldMkLst>
        <pc:spChg chg="mod">
          <ac:chgData name="Ishwari singh singh" userId="ce953decb688f57b" providerId="LiveId" clId="{F9D27206-AB10-4F7B-A12D-302215F8C93F}" dt="2022-03-08T07:41:15.072" v="114" actId="113"/>
          <ac:spMkLst>
            <pc:docMk/>
            <pc:sldMk cId="1744169426" sldId="294"/>
            <ac:spMk id="2" creationId="{4B41519F-1326-4BAC-A950-097DCBC76AB4}"/>
          </ac:spMkLst>
        </pc:spChg>
        <pc:spChg chg="del">
          <ac:chgData name="Ishwari singh singh" userId="ce953decb688f57b" providerId="LiveId" clId="{F9D27206-AB10-4F7B-A12D-302215F8C93F}" dt="2022-03-08T07:40:42.684" v="98" actId="478"/>
          <ac:spMkLst>
            <pc:docMk/>
            <pc:sldMk cId="1744169426" sldId="294"/>
            <ac:spMk id="3" creationId="{77BE8D95-16BD-4641-B0A8-D2129B4589EB}"/>
          </ac:spMkLst>
        </pc:spChg>
        <pc:picChg chg="add mod">
          <ac:chgData name="Ishwari singh singh" userId="ce953decb688f57b" providerId="LiveId" clId="{F9D27206-AB10-4F7B-A12D-302215F8C93F}" dt="2022-03-08T07:41:34.144" v="119" actId="14100"/>
          <ac:picMkLst>
            <pc:docMk/>
            <pc:sldMk cId="1744169426" sldId="294"/>
            <ac:picMk id="4098" creationId="{3FCBDF6C-6C7C-4552-AC42-A56A8234BD2B}"/>
          </ac:picMkLst>
        </pc:picChg>
      </pc:sldChg>
    </pc:docChg>
  </pc:docChgLst>
  <pc:docChgLst>
    <pc:chgData name="Ishwari singh singh" userId="ce953decb688f57b" providerId="LiveId" clId="{B301E65A-860D-4273-8FDD-8A4E4CA8671F}"/>
    <pc:docChg chg="undo custSel addSld delSld modSld">
      <pc:chgData name="Ishwari singh singh" userId="ce953decb688f57b" providerId="LiveId" clId="{B301E65A-860D-4273-8FDD-8A4E4CA8671F}" dt="2022-03-07T07:22:23.270" v="664" actId="14100"/>
      <pc:docMkLst>
        <pc:docMk/>
      </pc:docMkLst>
      <pc:sldChg chg="delSp modSp new">
        <pc:chgData name="Ishwari singh singh" userId="ce953decb688f57b" providerId="LiveId" clId="{B301E65A-860D-4273-8FDD-8A4E4CA8671F}" dt="2022-03-07T05:53:31.210" v="11" actId="403"/>
        <pc:sldMkLst>
          <pc:docMk/>
          <pc:sldMk cId="2290094197" sldId="256"/>
        </pc:sldMkLst>
        <pc:spChg chg="mod">
          <ac:chgData name="Ishwari singh singh" userId="ce953decb688f57b" providerId="LiveId" clId="{B301E65A-860D-4273-8FDD-8A4E4CA8671F}" dt="2022-03-07T05:53:31.210" v="11" actId="403"/>
          <ac:spMkLst>
            <pc:docMk/>
            <pc:sldMk cId="2290094197" sldId="256"/>
            <ac:spMk id="2" creationId="{13268A5D-F32D-4E1D-9172-69DA7D57E4CF}"/>
          </ac:spMkLst>
        </pc:spChg>
        <pc:spChg chg="del">
          <ac:chgData name="Ishwari singh singh" userId="ce953decb688f57b" providerId="LiveId" clId="{B301E65A-860D-4273-8FDD-8A4E4CA8671F}" dt="2022-03-07T05:53:23.052" v="8" actId="478"/>
          <ac:spMkLst>
            <pc:docMk/>
            <pc:sldMk cId="2290094197" sldId="256"/>
            <ac:spMk id="3" creationId="{1730CDA7-9C2B-4D1B-AAB6-B7F4D0D5A601}"/>
          </ac:spMkLst>
        </pc:spChg>
      </pc:sldChg>
      <pc:sldChg chg="modSp new">
        <pc:chgData name="Ishwari singh singh" userId="ce953decb688f57b" providerId="LiveId" clId="{B301E65A-860D-4273-8FDD-8A4E4CA8671F}" dt="2022-03-07T05:54:22.159" v="50"/>
        <pc:sldMkLst>
          <pc:docMk/>
          <pc:sldMk cId="1162119744" sldId="257"/>
        </pc:sldMkLst>
        <pc:spChg chg="mod">
          <ac:chgData name="Ishwari singh singh" userId="ce953decb688f57b" providerId="LiveId" clId="{B301E65A-860D-4273-8FDD-8A4E4CA8671F}" dt="2022-03-07T05:54:03.865" v="44" actId="5793"/>
          <ac:spMkLst>
            <pc:docMk/>
            <pc:sldMk cId="1162119744" sldId="257"/>
            <ac:spMk id="2" creationId="{74E78D95-3672-41DA-B4E9-AF0DA04729EE}"/>
          </ac:spMkLst>
        </pc:spChg>
        <pc:spChg chg="mod">
          <ac:chgData name="Ishwari singh singh" userId="ce953decb688f57b" providerId="LiveId" clId="{B301E65A-860D-4273-8FDD-8A4E4CA8671F}" dt="2022-03-07T05:54:22.159" v="50"/>
          <ac:spMkLst>
            <pc:docMk/>
            <pc:sldMk cId="1162119744" sldId="257"/>
            <ac:spMk id="3" creationId="{E04F3831-1CA5-41CA-A485-051C7C332B05}"/>
          </ac:spMkLst>
        </pc:spChg>
      </pc:sldChg>
      <pc:sldChg chg="modSp new">
        <pc:chgData name="Ishwari singh singh" userId="ce953decb688f57b" providerId="LiveId" clId="{B301E65A-860D-4273-8FDD-8A4E4CA8671F}" dt="2022-03-07T05:54:43.220" v="59" actId="123"/>
        <pc:sldMkLst>
          <pc:docMk/>
          <pc:sldMk cId="2423030180" sldId="258"/>
        </pc:sldMkLst>
        <pc:spChg chg="mod">
          <ac:chgData name="Ishwari singh singh" userId="ce953decb688f57b" providerId="LiveId" clId="{B301E65A-860D-4273-8FDD-8A4E4CA8671F}" dt="2022-03-07T05:54:37.458" v="57" actId="113"/>
          <ac:spMkLst>
            <pc:docMk/>
            <pc:sldMk cId="2423030180" sldId="258"/>
            <ac:spMk id="2" creationId="{9297AB71-8BE1-4304-9CD6-594935367835}"/>
          </ac:spMkLst>
        </pc:spChg>
        <pc:spChg chg="mod">
          <ac:chgData name="Ishwari singh singh" userId="ce953decb688f57b" providerId="LiveId" clId="{B301E65A-860D-4273-8FDD-8A4E4CA8671F}" dt="2022-03-07T05:54:43.220" v="59" actId="123"/>
          <ac:spMkLst>
            <pc:docMk/>
            <pc:sldMk cId="2423030180" sldId="258"/>
            <ac:spMk id="3" creationId="{3BC7FF60-AA9E-4DEB-BB62-EBF46853A689}"/>
          </ac:spMkLst>
        </pc:spChg>
      </pc:sldChg>
      <pc:sldChg chg="addSp delSp modSp new">
        <pc:chgData name="Ishwari singh singh" userId="ce953decb688f57b" providerId="LiveId" clId="{B301E65A-860D-4273-8FDD-8A4E4CA8671F}" dt="2022-03-07T05:55:08.352" v="65" actId="1076"/>
        <pc:sldMkLst>
          <pc:docMk/>
          <pc:sldMk cId="3592022526" sldId="259"/>
        </pc:sldMkLst>
        <pc:spChg chg="del">
          <ac:chgData name="Ishwari singh singh" userId="ce953decb688f57b" providerId="LiveId" clId="{B301E65A-860D-4273-8FDD-8A4E4CA8671F}" dt="2022-03-07T05:55:00.191" v="61" actId="478"/>
          <ac:spMkLst>
            <pc:docMk/>
            <pc:sldMk cId="3592022526" sldId="259"/>
            <ac:spMk id="2" creationId="{9D49A4F9-B1A7-42E8-BE05-62AEDCA48855}"/>
          </ac:spMkLst>
        </pc:spChg>
        <pc:spChg chg="del">
          <ac:chgData name="Ishwari singh singh" userId="ce953decb688f57b" providerId="LiveId" clId="{B301E65A-860D-4273-8FDD-8A4E4CA8671F}" dt="2022-03-07T05:55:02.108" v="62" actId="478"/>
          <ac:spMkLst>
            <pc:docMk/>
            <pc:sldMk cId="3592022526" sldId="259"/>
            <ac:spMk id="3" creationId="{57CBF461-04B4-462E-A3FC-A28B151DACA3}"/>
          </ac:spMkLst>
        </pc:spChg>
        <pc:picChg chg="add mod">
          <ac:chgData name="Ishwari singh singh" userId="ce953decb688f57b" providerId="LiveId" clId="{B301E65A-860D-4273-8FDD-8A4E4CA8671F}" dt="2022-03-07T05:55:08.352" v="65" actId="1076"/>
          <ac:picMkLst>
            <pc:docMk/>
            <pc:sldMk cId="3592022526" sldId="259"/>
            <ac:picMk id="1026" creationId="{B6293235-9D58-44E9-914A-D03AF2BE343E}"/>
          </ac:picMkLst>
        </pc:picChg>
      </pc:sldChg>
      <pc:sldChg chg="modSp new">
        <pc:chgData name="Ishwari singh singh" userId="ce953decb688f57b" providerId="LiveId" clId="{B301E65A-860D-4273-8FDD-8A4E4CA8671F}" dt="2022-03-07T06:01:58.475" v="85" actId="113"/>
        <pc:sldMkLst>
          <pc:docMk/>
          <pc:sldMk cId="1075787660" sldId="260"/>
        </pc:sldMkLst>
        <pc:spChg chg="mod">
          <ac:chgData name="Ishwari singh singh" userId="ce953decb688f57b" providerId="LiveId" clId="{B301E65A-860D-4273-8FDD-8A4E4CA8671F}" dt="2022-03-07T06:01:58.475" v="85" actId="113"/>
          <ac:spMkLst>
            <pc:docMk/>
            <pc:sldMk cId="1075787660" sldId="260"/>
            <ac:spMk id="2" creationId="{741D49BF-EE62-4B93-8453-4232B73188C5}"/>
          </ac:spMkLst>
        </pc:spChg>
        <pc:spChg chg="mod">
          <ac:chgData name="Ishwari singh singh" userId="ce953decb688f57b" providerId="LiveId" clId="{B301E65A-860D-4273-8FDD-8A4E4CA8671F}" dt="2022-03-07T06:01:43.109" v="74" actId="14100"/>
          <ac:spMkLst>
            <pc:docMk/>
            <pc:sldMk cId="1075787660" sldId="260"/>
            <ac:spMk id="3" creationId="{4CA236C5-BC75-4355-9833-68BB3FC71EED}"/>
          </ac:spMkLst>
        </pc:spChg>
      </pc:sldChg>
      <pc:sldChg chg="modSp new">
        <pc:chgData name="Ishwari singh singh" userId="ce953decb688f57b" providerId="LiveId" clId="{B301E65A-860D-4273-8FDD-8A4E4CA8671F}" dt="2022-03-07T06:03:40.452" v="120" actId="20577"/>
        <pc:sldMkLst>
          <pc:docMk/>
          <pc:sldMk cId="1024897360" sldId="261"/>
        </pc:sldMkLst>
        <pc:spChg chg="mod">
          <ac:chgData name="Ishwari singh singh" userId="ce953decb688f57b" providerId="LiveId" clId="{B301E65A-860D-4273-8FDD-8A4E4CA8671F}" dt="2022-03-07T06:03:40.452" v="120" actId="20577"/>
          <ac:spMkLst>
            <pc:docMk/>
            <pc:sldMk cId="1024897360" sldId="261"/>
            <ac:spMk id="2" creationId="{BC621F2B-55CA-4896-9464-C23BA2F1B227}"/>
          </ac:spMkLst>
        </pc:spChg>
        <pc:spChg chg="mod">
          <ac:chgData name="Ishwari singh singh" userId="ce953decb688f57b" providerId="LiveId" clId="{B301E65A-860D-4273-8FDD-8A4E4CA8671F}" dt="2022-03-07T06:03:36.411" v="119" actId="27636"/>
          <ac:spMkLst>
            <pc:docMk/>
            <pc:sldMk cId="1024897360" sldId="261"/>
            <ac:spMk id="3" creationId="{FC5705DD-824D-4224-8C08-F9369C0CC27F}"/>
          </ac:spMkLst>
        </pc:spChg>
      </pc:sldChg>
      <pc:sldChg chg="modSp new">
        <pc:chgData name="Ishwari singh singh" userId="ce953decb688f57b" providerId="LiveId" clId="{B301E65A-860D-4273-8FDD-8A4E4CA8671F}" dt="2022-03-07T06:04:15.496" v="132" actId="5793"/>
        <pc:sldMkLst>
          <pc:docMk/>
          <pc:sldMk cId="3971617150" sldId="262"/>
        </pc:sldMkLst>
        <pc:spChg chg="mod">
          <ac:chgData name="Ishwari singh singh" userId="ce953decb688f57b" providerId="LiveId" clId="{B301E65A-860D-4273-8FDD-8A4E4CA8671F}" dt="2022-03-07T06:03:58.915" v="127" actId="14100"/>
          <ac:spMkLst>
            <pc:docMk/>
            <pc:sldMk cId="3971617150" sldId="262"/>
            <ac:spMk id="2" creationId="{C42241C9-D72E-48D8-A431-DCF70260DA18}"/>
          </ac:spMkLst>
        </pc:spChg>
        <pc:spChg chg="mod">
          <ac:chgData name="Ishwari singh singh" userId="ce953decb688f57b" providerId="LiveId" clId="{B301E65A-860D-4273-8FDD-8A4E4CA8671F}" dt="2022-03-07T06:04:15.496" v="132" actId="5793"/>
          <ac:spMkLst>
            <pc:docMk/>
            <pc:sldMk cId="3971617150" sldId="262"/>
            <ac:spMk id="3" creationId="{86670D1B-DF7D-4725-87B3-D8B22F9335DB}"/>
          </ac:spMkLst>
        </pc:spChg>
      </pc:sldChg>
      <pc:sldChg chg="modSp new">
        <pc:chgData name="Ishwari singh singh" userId="ce953decb688f57b" providerId="LiveId" clId="{B301E65A-860D-4273-8FDD-8A4E4CA8671F}" dt="2022-03-07T06:05:18.502" v="152" actId="2710"/>
        <pc:sldMkLst>
          <pc:docMk/>
          <pc:sldMk cId="1793453285" sldId="263"/>
        </pc:sldMkLst>
        <pc:spChg chg="mod">
          <ac:chgData name="Ishwari singh singh" userId="ce953decb688f57b" providerId="LiveId" clId="{B301E65A-860D-4273-8FDD-8A4E4CA8671F}" dt="2022-03-07T06:04:30.198" v="137" actId="14100"/>
          <ac:spMkLst>
            <pc:docMk/>
            <pc:sldMk cId="1793453285" sldId="263"/>
            <ac:spMk id="2" creationId="{E3608EE1-994B-42F4-9A3F-804DFB6D2A1D}"/>
          </ac:spMkLst>
        </pc:spChg>
        <pc:spChg chg="mod">
          <ac:chgData name="Ishwari singh singh" userId="ce953decb688f57b" providerId="LiveId" clId="{B301E65A-860D-4273-8FDD-8A4E4CA8671F}" dt="2022-03-07T06:05:18.502" v="152" actId="2710"/>
          <ac:spMkLst>
            <pc:docMk/>
            <pc:sldMk cId="1793453285" sldId="263"/>
            <ac:spMk id="3" creationId="{C4CC9D13-3635-4D13-A8DD-50881639E6B9}"/>
          </ac:spMkLst>
        </pc:spChg>
      </pc:sldChg>
      <pc:sldChg chg="modSp new">
        <pc:chgData name="Ishwari singh singh" userId="ce953decb688f57b" providerId="LiveId" clId="{B301E65A-860D-4273-8FDD-8A4E4CA8671F}" dt="2022-03-07T06:07:14.745" v="169" actId="123"/>
        <pc:sldMkLst>
          <pc:docMk/>
          <pc:sldMk cId="3280605082" sldId="264"/>
        </pc:sldMkLst>
        <pc:spChg chg="mod">
          <ac:chgData name="Ishwari singh singh" userId="ce953decb688f57b" providerId="LiveId" clId="{B301E65A-860D-4273-8FDD-8A4E4CA8671F}" dt="2022-03-07T06:05:56.700" v="157" actId="14100"/>
          <ac:spMkLst>
            <pc:docMk/>
            <pc:sldMk cId="3280605082" sldId="264"/>
            <ac:spMk id="2" creationId="{E1EE3008-A143-4A55-A410-A464EB7EF95A}"/>
          </ac:spMkLst>
        </pc:spChg>
        <pc:spChg chg="mod">
          <ac:chgData name="Ishwari singh singh" userId="ce953decb688f57b" providerId="LiveId" clId="{B301E65A-860D-4273-8FDD-8A4E4CA8671F}" dt="2022-03-07T06:07:14.745" v="169" actId="123"/>
          <ac:spMkLst>
            <pc:docMk/>
            <pc:sldMk cId="3280605082" sldId="264"/>
            <ac:spMk id="3" creationId="{24812FC8-E944-4A4B-B15F-DE9F7C7A277E}"/>
          </ac:spMkLst>
        </pc:spChg>
      </pc:sldChg>
      <pc:sldChg chg="modSp new">
        <pc:chgData name="Ishwari singh singh" userId="ce953decb688f57b" providerId="LiveId" clId="{B301E65A-860D-4273-8FDD-8A4E4CA8671F}" dt="2022-03-07T06:08:32.369" v="192" actId="123"/>
        <pc:sldMkLst>
          <pc:docMk/>
          <pc:sldMk cId="1067040917" sldId="265"/>
        </pc:sldMkLst>
        <pc:spChg chg="mod">
          <ac:chgData name="Ishwari singh singh" userId="ce953decb688f57b" providerId="LiveId" clId="{B301E65A-860D-4273-8FDD-8A4E4CA8671F}" dt="2022-03-07T06:08:10.680" v="183" actId="27636"/>
          <ac:spMkLst>
            <pc:docMk/>
            <pc:sldMk cId="1067040917" sldId="265"/>
            <ac:spMk id="2" creationId="{685FB439-C4BA-48D8-9115-F2089C8FAA07}"/>
          </ac:spMkLst>
        </pc:spChg>
        <pc:spChg chg="mod">
          <ac:chgData name="Ishwari singh singh" userId="ce953decb688f57b" providerId="LiveId" clId="{B301E65A-860D-4273-8FDD-8A4E4CA8671F}" dt="2022-03-07T06:08:32.369" v="192" actId="123"/>
          <ac:spMkLst>
            <pc:docMk/>
            <pc:sldMk cId="1067040917" sldId="265"/>
            <ac:spMk id="3" creationId="{B7D6AF4E-1867-4ADC-8176-705F30DC036B}"/>
          </ac:spMkLst>
        </pc:spChg>
      </pc:sldChg>
      <pc:sldChg chg="modSp new">
        <pc:chgData name="Ishwari singh singh" userId="ce953decb688f57b" providerId="LiveId" clId="{B301E65A-860D-4273-8FDD-8A4E4CA8671F}" dt="2022-03-07T06:09:57.651" v="216" actId="27636"/>
        <pc:sldMkLst>
          <pc:docMk/>
          <pc:sldMk cId="2100516676" sldId="266"/>
        </pc:sldMkLst>
        <pc:spChg chg="mod">
          <ac:chgData name="Ishwari singh singh" userId="ce953decb688f57b" providerId="LiveId" clId="{B301E65A-860D-4273-8FDD-8A4E4CA8671F}" dt="2022-03-07T06:09:19.766" v="199" actId="1076"/>
          <ac:spMkLst>
            <pc:docMk/>
            <pc:sldMk cId="2100516676" sldId="266"/>
            <ac:spMk id="2" creationId="{003C87CB-43E4-4C41-AE1A-A2D5F53699DF}"/>
          </ac:spMkLst>
        </pc:spChg>
        <pc:spChg chg="mod">
          <ac:chgData name="Ishwari singh singh" userId="ce953decb688f57b" providerId="LiveId" clId="{B301E65A-860D-4273-8FDD-8A4E4CA8671F}" dt="2022-03-07T06:09:57.651" v="216" actId="27636"/>
          <ac:spMkLst>
            <pc:docMk/>
            <pc:sldMk cId="2100516676" sldId="266"/>
            <ac:spMk id="3" creationId="{09412ED5-46E8-48D0-94DC-875A9A3E5075}"/>
          </ac:spMkLst>
        </pc:spChg>
      </pc:sldChg>
      <pc:sldChg chg="modSp new">
        <pc:chgData name="Ishwari singh singh" userId="ce953decb688f57b" providerId="LiveId" clId="{B301E65A-860D-4273-8FDD-8A4E4CA8671F}" dt="2022-03-07T06:11:41.022" v="235" actId="123"/>
        <pc:sldMkLst>
          <pc:docMk/>
          <pc:sldMk cId="3043347748" sldId="267"/>
        </pc:sldMkLst>
        <pc:spChg chg="mod">
          <ac:chgData name="Ishwari singh singh" userId="ce953decb688f57b" providerId="LiveId" clId="{B301E65A-860D-4273-8FDD-8A4E4CA8671F}" dt="2022-03-07T06:10:28.321" v="224" actId="14100"/>
          <ac:spMkLst>
            <pc:docMk/>
            <pc:sldMk cId="3043347748" sldId="267"/>
            <ac:spMk id="2" creationId="{FAA4F1BE-2090-4E52-A65A-AD16A61F7C99}"/>
          </ac:spMkLst>
        </pc:spChg>
        <pc:spChg chg="mod">
          <ac:chgData name="Ishwari singh singh" userId="ce953decb688f57b" providerId="LiveId" clId="{B301E65A-860D-4273-8FDD-8A4E4CA8671F}" dt="2022-03-07T06:11:41.022" v="235" actId="123"/>
          <ac:spMkLst>
            <pc:docMk/>
            <pc:sldMk cId="3043347748" sldId="267"/>
            <ac:spMk id="3" creationId="{2A72B2E0-34D3-4892-BFF6-C14A16250A06}"/>
          </ac:spMkLst>
        </pc:spChg>
      </pc:sldChg>
      <pc:sldChg chg="modSp new">
        <pc:chgData name="Ishwari singh singh" userId="ce953decb688f57b" providerId="LiveId" clId="{B301E65A-860D-4273-8FDD-8A4E4CA8671F}" dt="2022-03-07T06:12:47.465" v="256" actId="123"/>
        <pc:sldMkLst>
          <pc:docMk/>
          <pc:sldMk cId="1507532181" sldId="268"/>
        </pc:sldMkLst>
        <pc:spChg chg="mod">
          <ac:chgData name="Ishwari singh singh" userId="ce953decb688f57b" providerId="LiveId" clId="{B301E65A-860D-4273-8FDD-8A4E4CA8671F}" dt="2022-03-07T06:12:02.421" v="247" actId="113"/>
          <ac:spMkLst>
            <pc:docMk/>
            <pc:sldMk cId="1507532181" sldId="268"/>
            <ac:spMk id="2" creationId="{459DE4B3-6DCD-45B3-9C9A-A82C1CDFC305}"/>
          </ac:spMkLst>
        </pc:spChg>
        <pc:spChg chg="mod">
          <ac:chgData name="Ishwari singh singh" userId="ce953decb688f57b" providerId="LiveId" clId="{B301E65A-860D-4273-8FDD-8A4E4CA8671F}" dt="2022-03-07T06:12:47.465" v="256" actId="123"/>
          <ac:spMkLst>
            <pc:docMk/>
            <pc:sldMk cId="1507532181" sldId="268"/>
            <ac:spMk id="3" creationId="{C3676FF1-CFAC-40B4-B720-485422C77C83}"/>
          </ac:spMkLst>
        </pc:spChg>
      </pc:sldChg>
      <pc:sldChg chg="modSp new">
        <pc:chgData name="Ishwari singh singh" userId="ce953decb688f57b" providerId="LiveId" clId="{B301E65A-860D-4273-8FDD-8A4E4CA8671F}" dt="2022-03-07T06:13:27.034" v="278" actId="1036"/>
        <pc:sldMkLst>
          <pc:docMk/>
          <pc:sldMk cId="3074849855" sldId="269"/>
        </pc:sldMkLst>
        <pc:spChg chg="mod">
          <ac:chgData name="Ishwari singh singh" userId="ce953decb688f57b" providerId="LiveId" clId="{B301E65A-860D-4273-8FDD-8A4E4CA8671F}" dt="2022-03-07T06:13:27.034" v="278" actId="1036"/>
          <ac:spMkLst>
            <pc:docMk/>
            <pc:sldMk cId="3074849855" sldId="269"/>
            <ac:spMk id="2" creationId="{F9B8BBC1-A230-4BB3-BCCE-749342AE91EB}"/>
          </ac:spMkLst>
        </pc:spChg>
        <pc:spChg chg="mod">
          <ac:chgData name="Ishwari singh singh" userId="ce953decb688f57b" providerId="LiveId" clId="{B301E65A-860D-4273-8FDD-8A4E4CA8671F}" dt="2022-03-07T06:13:22.610" v="269" actId="14100"/>
          <ac:spMkLst>
            <pc:docMk/>
            <pc:sldMk cId="3074849855" sldId="269"/>
            <ac:spMk id="3" creationId="{569B416F-EF96-4556-9779-9C13F42FFA1E}"/>
          </ac:spMkLst>
        </pc:spChg>
      </pc:sldChg>
      <pc:sldChg chg="modSp new">
        <pc:chgData name="Ishwari singh singh" userId="ce953decb688f57b" providerId="LiveId" clId="{B301E65A-860D-4273-8FDD-8A4E4CA8671F}" dt="2022-03-07T06:14:39.246" v="307" actId="27636"/>
        <pc:sldMkLst>
          <pc:docMk/>
          <pc:sldMk cId="564468386" sldId="270"/>
        </pc:sldMkLst>
        <pc:spChg chg="mod">
          <ac:chgData name="Ishwari singh singh" userId="ce953decb688f57b" providerId="LiveId" clId="{B301E65A-860D-4273-8FDD-8A4E4CA8671F}" dt="2022-03-07T06:13:45.627" v="288" actId="14100"/>
          <ac:spMkLst>
            <pc:docMk/>
            <pc:sldMk cId="564468386" sldId="270"/>
            <ac:spMk id="2" creationId="{A1ACA75D-3D87-4A38-8A95-C1CF9D770A75}"/>
          </ac:spMkLst>
        </pc:spChg>
        <pc:spChg chg="mod">
          <ac:chgData name="Ishwari singh singh" userId="ce953decb688f57b" providerId="LiveId" clId="{B301E65A-860D-4273-8FDD-8A4E4CA8671F}" dt="2022-03-07T06:14:39.246" v="307" actId="27636"/>
          <ac:spMkLst>
            <pc:docMk/>
            <pc:sldMk cId="564468386" sldId="270"/>
            <ac:spMk id="3" creationId="{4A9010BD-F1FE-4C59-AF9E-2222C8FF86F6}"/>
          </ac:spMkLst>
        </pc:spChg>
      </pc:sldChg>
      <pc:sldChg chg="modSp new">
        <pc:chgData name="Ishwari singh singh" userId="ce953decb688f57b" providerId="LiveId" clId="{B301E65A-860D-4273-8FDD-8A4E4CA8671F}" dt="2022-03-07T06:15:22.501" v="317" actId="20577"/>
        <pc:sldMkLst>
          <pc:docMk/>
          <pc:sldMk cId="1181796970" sldId="271"/>
        </pc:sldMkLst>
        <pc:spChg chg="mod">
          <ac:chgData name="Ishwari singh singh" userId="ce953decb688f57b" providerId="LiveId" clId="{B301E65A-860D-4273-8FDD-8A4E4CA8671F}" dt="2022-03-07T06:14:56.789" v="311" actId="14100"/>
          <ac:spMkLst>
            <pc:docMk/>
            <pc:sldMk cId="1181796970" sldId="271"/>
            <ac:spMk id="2" creationId="{2F611B7C-904B-4AE3-A472-6D07CDC26C9C}"/>
          </ac:spMkLst>
        </pc:spChg>
        <pc:spChg chg="mod">
          <ac:chgData name="Ishwari singh singh" userId="ce953decb688f57b" providerId="LiveId" clId="{B301E65A-860D-4273-8FDD-8A4E4CA8671F}" dt="2022-03-07T06:15:22.501" v="317" actId="20577"/>
          <ac:spMkLst>
            <pc:docMk/>
            <pc:sldMk cId="1181796970" sldId="271"/>
            <ac:spMk id="3" creationId="{6EC17001-A627-4BE0-A92C-76C8C58D3DDB}"/>
          </ac:spMkLst>
        </pc:spChg>
      </pc:sldChg>
      <pc:sldChg chg="modSp new">
        <pc:chgData name="Ishwari singh singh" userId="ce953decb688f57b" providerId="LiveId" clId="{B301E65A-860D-4273-8FDD-8A4E4CA8671F}" dt="2022-03-07T06:16:58.193" v="337" actId="27636"/>
        <pc:sldMkLst>
          <pc:docMk/>
          <pc:sldMk cId="4084064735" sldId="272"/>
        </pc:sldMkLst>
        <pc:spChg chg="mod">
          <ac:chgData name="Ishwari singh singh" userId="ce953decb688f57b" providerId="LiveId" clId="{B301E65A-860D-4273-8FDD-8A4E4CA8671F}" dt="2022-03-07T06:16:37.983" v="326" actId="20577"/>
          <ac:spMkLst>
            <pc:docMk/>
            <pc:sldMk cId="4084064735" sldId="272"/>
            <ac:spMk id="2" creationId="{2862F324-A7E7-4EEF-96B4-CB49AAFB7679}"/>
          </ac:spMkLst>
        </pc:spChg>
        <pc:spChg chg="mod">
          <ac:chgData name="Ishwari singh singh" userId="ce953decb688f57b" providerId="LiveId" clId="{B301E65A-860D-4273-8FDD-8A4E4CA8671F}" dt="2022-03-07T06:16:58.193" v="337" actId="27636"/>
          <ac:spMkLst>
            <pc:docMk/>
            <pc:sldMk cId="4084064735" sldId="272"/>
            <ac:spMk id="3" creationId="{FDAE54E0-C8C7-4C5E-A242-99FBDAEB0FAB}"/>
          </ac:spMkLst>
        </pc:spChg>
      </pc:sldChg>
      <pc:sldChg chg="modSp new">
        <pc:chgData name="Ishwari singh singh" userId="ce953decb688f57b" providerId="LiveId" clId="{B301E65A-860D-4273-8FDD-8A4E4CA8671F}" dt="2022-03-07T06:17:43.687" v="369" actId="255"/>
        <pc:sldMkLst>
          <pc:docMk/>
          <pc:sldMk cId="1239882649" sldId="273"/>
        </pc:sldMkLst>
        <pc:spChg chg="mod">
          <ac:chgData name="Ishwari singh singh" userId="ce953decb688f57b" providerId="LiveId" clId="{B301E65A-860D-4273-8FDD-8A4E4CA8671F}" dt="2022-03-07T06:17:34.365" v="367" actId="1035"/>
          <ac:spMkLst>
            <pc:docMk/>
            <pc:sldMk cId="1239882649" sldId="273"/>
            <ac:spMk id="2" creationId="{417D047E-6500-493B-AB37-9CCF4064F093}"/>
          </ac:spMkLst>
        </pc:spChg>
        <pc:spChg chg="mod">
          <ac:chgData name="Ishwari singh singh" userId="ce953decb688f57b" providerId="LiveId" clId="{B301E65A-860D-4273-8FDD-8A4E4CA8671F}" dt="2022-03-07T06:17:43.687" v="369" actId="255"/>
          <ac:spMkLst>
            <pc:docMk/>
            <pc:sldMk cId="1239882649" sldId="273"/>
            <ac:spMk id="3" creationId="{3D8F0952-E0D1-479E-A002-E0ACA8A546A6}"/>
          </ac:spMkLst>
        </pc:spChg>
      </pc:sldChg>
      <pc:sldChg chg="modSp new">
        <pc:chgData name="Ishwari singh singh" userId="ce953decb688f57b" providerId="LiveId" clId="{B301E65A-860D-4273-8FDD-8A4E4CA8671F}" dt="2022-03-07T06:18:54.559" v="385" actId="20577"/>
        <pc:sldMkLst>
          <pc:docMk/>
          <pc:sldMk cId="47645459" sldId="274"/>
        </pc:sldMkLst>
        <pc:spChg chg="mod">
          <ac:chgData name="Ishwari singh singh" userId="ce953decb688f57b" providerId="LiveId" clId="{B301E65A-860D-4273-8FDD-8A4E4CA8671F}" dt="2022-03-07T06:18:12.600" v="375" actId="27636"/>
          <ac:spMkLst>
            <pc:docMk/>
            <pc:sldMk cId="47645459" sldId="274"/>
            <ac:spMk id="2" creationId="{78460199-8860-4FD6-B222-7B50228E3D43}"/>
          </ac:spMkLst>
        </pc:spChg>
        <pc:spChg chg="mod">
          <ac:chgData name="Ishwari singh singh" userId="ce953decb688f57b" providerId="LiveId" clId="{B301E65A-860D-4273-8FDD-8A4E4CA8671F}" dt="2022-03-07T06:18:54.559" v="385" actId="20577"/>
          <ac:spMkLst>
            <pc:docMk/>
            <pc:sldMk cId="47645459" sldId="274"/>
            <ac:spMk id="3" creationId="{F41C2FD6-B619-40C4-8444-6E36CA855B3B}"/>
          </ac:spMkLst>
        </pc:spChg>
      </pc:sldChg>
      <pc:sldChg chg="delSp modSp new">
        <pc:chgData name="Ishwari singh singh" userId="ce953decb688f57b" providerId="LiveId" clId="{B301E65A-860D-4273-8FDD-8A4E4CA8671F}" dt="2022-03-07T06:20:29.227" v="407" actId="313"/>
        <pc:sldMkLst>
          <pc:docMk/>
          <pc:sldMk cId="1989194903" sldId="275"/>
        </pc:sldMkLst>
        <pc:spChg chg="del">
          <ac:chgData name="Ishwari singh singh" userId="ce953decb688f57b" providerId="LiveId" clId="{B301E65A-860D-4273-8FDD-8A4E4CA8671F}" dt="2022-03-07T06:19:32.426" v="387" actId="478"/>
          <ac:spMkLst>
            <pc:docMk/>
            <pc:sldMk cId="1989194903" sldId="275"/>
            <ac:spMk id="2" creationId="{F662BBE3-4143-47AB-9655-45887E4A80EE}"/>
          </ac:spMkLst>
        </pc:spChg>
        <pc:spChg chg="mod">
          <ac:chgData name="Ishwari singh singh" userId="ce953decb688f57b" providerId="LiveId" clId="{B301E65A-860D-4273-8FDD-8A4E4CA8671F}" dt="2022-03-07T06:20:29.227" v="407" actId="313"/>
          <ac:spMkLst>
            <pc:docMk/>
            <pc:sldMk cId="1989194903" sldId="275"/>
            <ac:spMk id="3" creationId="{0159FB2C-B076-4F1B-9D99-F9FE3063FE18}"/>
          </ac:spMkLst>
        </pc:spChg>
      </pc:sldChg>
      <pc:sldChg chg="modSp new">
        <pc:chgData name="Ishwari singh singh" userId="ce953decb688f57b" providerId="LiveId" clId="{B301E65A-860D-4273-8FDD-8A4E4CA8671F}" dt="2022-03-07T06:21:23.797" v="438" actId="1037"/>
        <pc:sldMkLst>
          <pc:docMk/>
          <pc:sldMk cId="2510263891" sldId="276"/>
        </pc:sldMkLst>
        <pc:spChg chg="mod">
          <ac:chgData name="Ishwari singh singh" userId="ce953decb688f57b" providerId="LiveId" clId="{B301E65A-860D-4273-8FDD-8A4E4CA8671F}" dt="2022-03-07T06:21:23.797" v="438" actId="1037"/>
          <ac:spMkLst>
            <pc:docMk/>
            <pc:sldMk cId="2510263891" sldId="276"/>
            <ac:spMk id="2" creationId="{8A5C80B7-18F6-42FD-8626-7A8E02890450}"/>
          </ac:spMkLst>
        </pc:spChg>
        <pc:spChg chg="mod">
          <ac:chgData name="Ishwari singh singh" userId="ce953decb688f57b" providerId="LiveId" clId="{B301E65A-860D-4273-8FDD-8A4E4CA8671F}" dt="2022-03-07T06:21:20.021" v="432" actId="1036"/>
          <ac:spMkLst>
            <pc:docMk/>
            <pc:sldMk cId="2510263891" sldId="276"/>
            <ac:spMk id="3" creationId="{8EE1DE7B-3178-4C32-900C-7ACC53B10E8F}"/>
          </ac:spMkLst>
        </pc:spChg>
      </pc:sldChg>
      <pc:sldChg chg="modSp new">
        <pc:chgData name="Ishwari singh singh" userId="ce953decb688f57b" providerId="LiveId" clId="{B301E65A-860D-4273-8FDD-8A4E4CA8671F}" dt="2022-03-07T06:23:19.253" v="477" actId="14100"/>
        <pc:sldMkLst>
          <pc:docMk/>
          <pc:sldMk cId="3222395229" sldId="277"/>
        </pc:sldMkLst>
        <pc:spChg chg="mod">
          <ac:chgData name="Ishwari singh singh" userId="ce953decb688f57b" providerId="LiveId" clId="{B301E65A-860D-4273-8FDD-8A4E4CA8671F}" dt="2022-03-07T06:23:16.234" v="476" actId="14100"/>
          <ac:spMkLst>
            <pc:docMk/>
            <pc:sldMk cId="3222395229" sldId="277"/>
            <ac:spMk id="2" creationId="{97025563-2C9F-4F81-BDD8-2C5A27F8ACD4}"/>
          </ac:spMkLst>
        </pc:spChg>
        <pc:spChg chg="mod">
          <ac:chgData name="Ishwari singh singh" userId="ce953decb688f57b" providerId="LiveId" clId="{B301E65A-860D-4273-8FDD-8A4E4CA8671F}" dt="2022-03-07T06:23:19.253" v="477" actId="14100"/>
          <ac:spMkLst>
            <pc:docMk/>
            <pc:sldMk cId="3222395229" sldId="277"/>
            <ac:spMk id="3" creationId="{ABACAB67-19B2-4D4C-AF03-8F2E5388399D}"/>
          </ac:spMkLst>
        </pc:spChg>
      </pc:sldChg>
      <pc:sldChg chg="delSp modSp new del">
        <pc:chgData name="Ishwari singh singh" userId="ce953decb688f57b" providerId="LiveId" clId="{B301E65A-860D-4273-8FDD-8A4E4CA8671F}" dt="2022-03-07T06:30:45.685" v="502" actId="47"/>
        <pc:sldMkLst>
          <pc:docMk/>
          <pc:sldMk cId="3013150504" sldId="278"/>
        </pc:sldMkLst>
        <pc:spChg chg="del">
          <ac:chgData name="Ishwari singh singh" userId="ce953decb688f57b" providerId="LiveId" clId="{B301E65A-860D-4273-8FDD-8A4E4CA8671F}" dt="2022-03-07T06:24:01.001" v="478" actId="478"/>
          <ac:spMkLst>
            <pc:docMk/>
            <pc:sldMk cId="3013150504" sldId="278"/>
            <ac:spMk id="2" creationId="{398EE229-2F09-490B-BA7A-398CA341DF6D}"/>
          </ac:spMkLst>
        </pc:spChg>
        <pc:spChg chg="mod">
          <ac:chgData name="Ishwari singh singh" userId="ce953decb688f57b" providerId="LiveId" clId="{B301E65A-860D-4273-8FDD-8A4E4CA8671F}" dt="2022-03-07T06:24:25.990" v="484" actId="6549"/>
          <ac:spMkLst>
            <pc:docMk/>
            <pc:sldMk cId="3013150504" sldId="278"/>
            <ac:spMk id="3" creationId="{91EC18B4-A7FE-40E4-83AD-E31E7A42EBBF}"/>
          </ac:spMkLst>
        </pc:spChg>
      </pc:sldChg>
      <pc:sldChg chg="modSp new">
        <pc:chgData name="Ishwari singh singh" userId="ce953decb688f57b" providerId="LiveId" clId="{B301E65A-860D-4273-8FDD-8A4E4CA8671F}" dt="2022-03-07T06:30:42.985" v="501"/>
        <pc:sldMkLst>
          <pc:docMk/>
          <pc:sldMk cId="3952813622" sldId="279"/>
        </pc:sldMkLst>
        <pc:spChg chg="mod">
          <ac:chgData name="Ishwari singh singh" userId="ce953decb688f57b" providerId="LiveId" clId="{B301E65A-860D-4273-8FDD-8A4E4CA8671F}" dt="2022-03-07T06:30:06.632" v="490" actId="27636"/>
          <ac:spMkLst>
            <pc:docMk/>
            <pc:sldMk cId="3952813622" sldId="279"/>
            <ac:spMk id="2" creationId="{95D9E8BC-2848-4A11-BDB2-DA70D21F9873}"/>
          </ac:spMkLst>
        </pc:spChg>
        <pc:spChg chg="mod">
          <ac:chgData name="Ishwari singh singh" userId="ce953decb688f57b" providerId="LiveId" clId="{B301E65A-860D-4273-8FDD-8A4E4CA8671F}" dt="2022-03-07T06:30:42.985" v="501"/>
          <ac:spMkLst>
            <pc:docMk/>
            <pc:sldMk cId="3952813622" sldId="279"/>
            <ac:spMk id="3" creationId="{848E9E69-17FE-4CB4-B9C1-8212F7CE2BD9}"/>
          </ac:spMkLst>
        </pc:spChg>
      </pc:sldChg>
      <pc:sldChg chg="new del">
        <pc:chgData name="Ishwari singh singh" userId="ce953decb688f57b" providerId="LiveId" clId="{B301E65A-860D-4273-8FDD-8A4E4CA8671F}" dt="2022-03-07T06:31:39.646" v="521" actId="47"/>
        <pc:sldMkLst>
          <pc:docMk/>
          <pc:sldMk cId="198125028" sldId="280"/>
        </pc:sldMkLst>
      </pc:sldChg>
      <pc:sldChg chg="modSp new">
        <pc:chgData name="Ishwari singh singh" userId="ce953decb688f57b" providerId="LiveId" clId="{B301E65A-860D-4273-8FDD-8A4E4CA8671F}" dt="2022-03-07T06:31:24.670" v="520" actId="27636"/>
        <pc:sldMkLst>
          <pc:docMk/>
          <pc:sldMk cId="1707646517" sldId="281"/>
        </pc:sldMkLst>
        <pc:spChg chg="mod">
          <ac:chgData name="Ishwari singh singh" userId="ce953decb688f57b" providerId="LiveId" clId="{B301E65A-860D-4273-8FDD-8A4E4CA8671F}" dt="2022-03-07T06:31:07.056" v="511" actId="27636"/>
          <ac:spMkLst>
            <pc:docMk/>
            <pc:sldMk cId="1707646517" sldId="281"/>
            <ac:spMk id="2" creationId="{40D44504-5FC4-487F-B36C-655C43C56F3F}"/>
          </ac:spMkLst>
        </pc:spChg>
        <pc:spChg chg="mod">
          <ac:chgData name="Ishwari singh singh" userId="ce953decb688f57b" providerId="LiveId" clId="{B301E65A-860D-4273-8FDD-8A4E4CA8671F}" dt="2022-03-07T06:31:24.670" v="520" actId="27636"/>
          <ac:spMkLst>
            <pc:docMk/>
            <pc:sldMk cId="1707646517" sldId="281"/>
            <ac:spMk id="3" creationId="{4CA15426-049D-4EE4-A7EC-44DC9A51B01C}"/>
          </ac:spMkLst>
        </pc:spChg>
      </pc:sldChg>
      <pc:sldChg chg="modSp new">
        <pc:chgData name="Ishwari singh singh" userId="ce953decb688f57b" providerId="LiveId" clId="{B301E65A-860D-4273-8FDD-8A4E4CA8671F}" dt="2022-03-07T06:32:22.053" v="541" actId="5793"/>
        <pc:sldMkLst>
          <pc:docMk/>
          <pc:sldMk cId="101475353" sldId="282"/>
        </pc:sldMkLst>
        <pc:spChg chg="mod">
          <ac:chgData name="Ishwari singh singh" userId="ce953decb688f57b" providerId="LiveId" clId="{B301E65A-860D-4273-8FDD-8A4E4CA8671F}" dt="2022-03-07T06:32:00.011" v="531" actId="113"/>
          <ac:spMkLst>
            <pc:docMk/>
            <pc:sldMk cId="101475353" sldId="282"/>
            <ac:spMk id="2" creationId="{BE74BA40-62D0-4376-B111-7A851BFCD57C}"/>
          </ac:spMkLst>
        </pc:spChg>
        <pc:spChg chg="mod">
          <ac:chgData name="Ishwari singh singh" userId="ce953decb688f57b" providerId="LiveId" clId="{B301E65A-860D-4273-8FDD-8A4E4CA8671F}" dt="2022-03-07T06:32:22.053" v="541" actId="5793"/>
          <ac:spMkLst>
            <pc:docMk/>
            <pc:sldMk cId="101475353" sldId="282"/>
            <ac:spMk id="3" creationId="{D72329FA-4BF5-4BF6-ADCD-8D6D6856E44C}"/>
          </ac:spMkLst>
        </pc:spChg>
      </pc:sldChg>
      <pc:sldChg chg="addSp delSp modSp new">
        <pc:chgData name="Ishwari singh singh" userId="ce953decb688f57b" providerId="LiveId" clId="{B301E65A-860D-4273-8FDD-8A4E4CA8671F}" dt="2022-03-07T06:34:29.188" v="598" actId="1037"/>
        <pc:sldMkLst>
          <pc:docMk/>
          <pc:sldMk cId="1513868658" sldId="283"/>
        </pc:sldMkLst>
        <pc:spChg chg="del">
          <ac:chgData name="Ishwari singh singh" userId="ce953decb688f57b" providerId="LiveId" clId="{B301E65A-860D-4273-8FDD-8A4E4CA8671F}" dt="2022-03-07T06:34:08.216" v="543" actId="478"/>
          <ac:spMkLst>
            <pc:docMk/>
            <pc:sldMk cId="1513868658" sldId="283"/>
            <ac:spMk id="2" creationId="{AFC2E80F-5983-49DA-AA24-F455B9791308}"/>
          </ac:spMkLst>
        </pc:spChg>
        <pc:spChg chg="del">
          <ac:chgData name="Ishwari singh singh" userId="ce953decb688f57b" providerId="LiveId" clId="{B301E65A-860D-4273-8FDD-8A4E4CA8671F}" dt="2022-03-07T06:34:13.361" v="545" actId="478"/>
          <ac:spMkLst>
            <pc:docMk/>
            <pc:sldMk cId="1513868658" sldId="283"/>
            <ac:spMk id="3" creationId="{5E19649F-3734-498F-9030-745E1A994AB6}"/>
          </ac:spMkLst>
        </pc:spChg>
        <pc:picChg chg="add mod">
          <ac:chgData name="Ishwari singh singh" userId="ce953decb688f57b" providerId="LiveId" clId="{B301E65A-860D-4273-8FDD-8A4E4CA8671F}" dt="2022-03-07T06:34:29.188" v="598" actId="1037"/>
          <ac:picMkLst>
            <pc:docMk/>
            <pc:sldMk cId="1513868658" sldId="283"/>
            <ac:picMk id="2050" creationId="{DCE3ED85-D0DD-47EF-B750-C7ADD66A7B0A}"/>
          </ac:picMkLst>
        </pc:picChg>
      </pc:sldChg>
      <pc:sldChg chg="addSp delSp modSp new">
        <pc:chgData name="Ishwari singh singh" userId="ce953decb688f57b" providerId="LiveId" clId="{B301E65A-860D-4273-8FDD-8A4E4CA8671F}" dt="2022-03-07T06:35:29.127" v="604" actId="1076"/>
        <pc:sldMkLst>
          <pc:docMk/>
          <pc:sldMk cId="3064869251" sldId="284"/>
        </pc:sldMkLst>
        <pc:spChg chg="del">
          <ac:chgData name="Ishwari singh singh" userId="ce953decb688f57b" providerId="LiveId" clId="{B301E65A-860D-4273-8FDD-8A4E4CA8671F}" dt="2022-03-07T06:35:20.593" v="600" actId="478"/>
          <ac:spMkLst>
            <pc:docMk/>
            <pc:sldMk cId="3064869251" sldId="284"/>
            <ac:spMk id="2" creationId="{6C8DD9D2-AC55-4AEF-9C3E-82427E0D2A6C}"/>
          </ac:spMkLst>
        </pc:spChg>
        <pc:spChg chg="del">
          <ac:chgData name="Ishwari singh singh" userId="ce953decb688f57b" providerId="LiveId" clId="{B301E65A-860D-4273-8FDD-8A4E4CA8671F}" dt="2022-03-07T06:35:22.839" v="601" actId="478"/>
          <ac:spMkLst>
            <pc:docMk/>
            <pc:sldMk cId="3064869251" sldId="284"/>
            <ac:spMk id="3" creationId="{527FA503-9F28-4178-803E-EE9995F19857}"/>
          </ac:spMkLst>
        </pc:spChg>
        <pc:picChg chg="add mod">
          <ac:chgData name="Ishwari singh singh" userId="ce953decb688f57b" providerId="LiveId" clId="{B301E65A-860D-4273-8FDD-8A4E4CA8671F}" dt="2022-03-07T06:35:29.127" v="604" actId="1076"/>
          <ac:picMkLst>
            <pc:docMk/>
            <pc:sldMk cId="3064869251" sldId="284"/>
            <ac:picMk id="3074" creationId="{B67B99CD-B802-478B-B704-5CF5EBF4D5E4}"/>
          </ac:picMkLst>
        </pc:picChg>
      </pc:sldChg>
      <pc:sldChg chg="addSp modSp new">
        <pc:chgData name="Ishwari singh singh" userId="ce953decb688f57b" providerId="LiveId" clId="{B301E65A-860D-4273-8FDD-8A4E4CA8671F}" dt="2022-03-07T06:39:25.765" v="616" actId="1076"/>
        <pc:sldMkLst>
          <pc:docMk/>
          <pc:sldMk cId="1509337" sldId="285"/>
        </pc:sldMkLst>
        <pc:graphicFrameChg chg="add mod">
          <ac:chgData name="Ishwari singh singh" userId="ce953decb688f57b" providerId="LiveId" clId="{B301E65A-860D-4273-8FDD-8A4E4CA8671F}" dt="2022-03-07T06:39:25.765" v="616" actId="1076"/>
          <ac:graphicFrameMkLst>
            <pc:docMk/>
            <pc:sldMk cId="1509337" sldId="285"/>
            <ac:graphicFrameMk id="2" creationId="{7C91E63F-9183-4817-9F1D-FA51F49F735E}"/>
          </ac:graphicFrameMkLst>
        </pc:graphicFrameChg>
      </pc:sldChg>
      <pc:sldChg chg="new del">
        <pc:chgData name="Ishwari singh singh" userId="ce953decb688f57b" providerId="LiveId" clId="{B301E65A-860D-4273-8FDD-8A4E4CA8671F}" dt="2022-03-07T06:37:59.648" v="606" actId="680"/>
        <pc:sldMkLst>
          <pc:docMk/>
          <pc:sldMk cId="22558808" sldId="285"/>
        </pc:sldMkLst>
      </pc:sldChg>
      <pc:sldChg chg="addSp modSp new del">
        <pc:chgData name="Ishwari singh singh" userId="ce953decb688f57b" providerId="LiveId" clId="{B301E65A-860D-4273-8FDD-8A4E4CA8671F}" dt="2022-03-07T06:38:34.799" v="611" actId="47"/>
        <pc:sldMkLst>
          <pc:docMk/>
          <pc:sldMk cId="2043528081" sldId="285"/>
        </pc:sldMkLst>
        <pc:graphicFrameChg chg="add mod">
          <ac:chgData name="Ishwari singh singh" userId="ce953decb688f57b" providerId="LiveId" clId="{B301E65A-860D-4273-8FDD-8A4E4CA8671F}" dt="2022-03-07T06:38:09.078" v="610" actId="14100"/>
          <ac:graphicFrameMkLst>
            <pc:docMk/>
            <pc:sldMk cId="2043528081" sldId="285"/>
            <ac:graphicFrameMk id="2" creationId="{EB124CD3-5AE4-439E-8EC2-BD3500ADC102}"/>
          </ac:graphicFrameMkLst>
        </pc:graphicFrameChg>
      </pc:sldChg>
      <pc:sldChg chg="new del">
        <pc:chgData name="Ishwari singh singh" userId="ce953decb688f57b" providerId="LiveId" clId="{B301E65A-860D-4273-8FDD-8A4E4CA8671F}" dt="2022-03-07T06:40:58.366" v="618" actId="680"/>
        <pc:sldMkLst>
          <pc:docMk/>
          <pc:sldMk cId="335057132" sldId="286"/>
        </pc:sldMkLst>
      </pc:sldChg>
      <pc:sldChg chg="addSp new">
        <pc:chgData name="Ishwari singh singh" userId="ce953decb688f57b" providerId="LiveId" clId="{B301E65A-860D-4273-8FDD-8A4E4CA8671F}" dt="2022-03-07T06:41:02.951" v="620"/>
        <pc:sldMkLst>
          <pc:docMk/>
          <pc:sldMk cId="3635240340" sldId="286"/>
        </pc:sldMkLst>
        <pc:picChg chg="add">
          <ac:chgData name="Ishwari singh singh" userId="ce953decb688f57b" providerId="LiveId" clId="{B301E65A-860D-4273-8FDD-8A4E4CA8671F}" dt="2022-03-07T06:41:02.951" v="620"/>
          <ac:picMkLst>
            <pc:docMk/>
            <pc:sldMk cId="3635240340" sldId="286"/>
            <ac:picMk id="5122" creationId="{4B7F0F1F-5957-4761-BAA4-5F0FB3E01C21}"/>
          </ac:picMkLst>
        </pc:picChg>
      </pc:sldChg>
      <pc:sldChg chg="addSp modSp new">
        <pc:chgData name="Ishwari singh singh" userId="ce953decb688f57b" providerId="LiveId" clId="{B301E65A-860D-4273-8FDD-8A4E4CA8671F}" dt="2022-03-07T06:45:53.407" v="624" actId="1076"/>
        <pc:sldMkLst>
          <pc:docMk/>
          <pc:sldMk cId="2318230330" sldId="287"/>
        </pc:sldMkLst>
        <pc:picChg chg="add mod">
          <ac:chgData name="Ishwari singh singh" userId="ce953decb688f57b" providerId="LiveId" clId="{B301E65A-860D-4273-8FDD-8A4E4CA8671F}" dt="2022-03-07T06:45:53.407" v="624" actId="1076"/>
          <ac:picMkLst>
            <pc:docMk/>
            <pc:sldMk cId="2318230330" sldId="287"/>
            <ac:picMk id="6146" creationId="{EB8357D5-B5C2-4497-B5F3-FFCE7DA46E07}"/>
          </ac:picMkLst>
        </pc:picChg>
      </pc:sldChg>
      <pc:sldChg chg="addSp new">
        <pc:chgData name="Ishwari singh singh" userId="ce953decb688f57b" providerId="LiveId" clId="{B301E65A-860D-4273-8FDD-8A4E4CA8671F}" dt="2022-03-07T07:20:16.910" v="626"/>
        <pc:sldMkLst>
          <pc:docMk/>
          <pc:sldMk cId="3870024957" sldId="288"/>
        </pc:sldMkLst>
        <pc:picChg chg="add">
          <ac:chgData name="Ishwari singh singh" userId="ce953decb688f57b" providerId="LiveId" clId="{B301E65A-860D-4273-8FDD-8A4E4CA8671F}" dt="2022-03-07T07:20:16.910" v="626"/>
          <ac:picMkLst>
            <pc:docMk/>
            <pc:sldMk cId="3870024957" sldId="288"/>
            <ac:picMk id="8194" creationId="{7ACD8BB5-584D-424E-A9E9-9123602BEF37}"/>
          </ac:picMkLst>
        </pc:picChg>
      </pc:sldChg>
      <pc:sldChg chg="addSp new">
        <pc:chgData name="Ishwari singh singh" userId="ce953decb688f57b" providerId="LiveId" clId="{B301E65A-860D-4273-8FDD-8A4E4CA8671F}" dt="2022-03-07T07:21:05.128" v="628"/>
        <pc:sldMkLst>
          <pc:docMk/>
          <pc:sldMk cId="3058188887" sldId="289"/>
        </pc:sldMkLst>
        <pc:picChg chg="add">
          <ac:chgData name="Ishwari singh singh" userId="ce953decb688f57b" providerId="LiveId" clId="{B301E65A-860D-4273-8FDD-8A4E4CA8671F}" dt="2022-03-07T07:21:05.128" v="628"/>
          <ac:picMkLst>
            <pc:docMk/>
            <pc:sldMk cId="3058188887" sldId="289"/>
            <ac:picMk id="9218" creationId="{98F1AF93-EB9B-4B74-B3E8-87225ED251D0}"/>
          </ac:picMkLst>
        </pc:picChg>
      </pc:sldChg>
      <pc:sldChg chg="addSp delSp modSp new">
        <pc:chgData name="Ishwari singh singh" userId="ce953decb688f57b" providerId="LiveId" clId="{B301E65A-860D-4273-8FDD-8A4E4CA8671F}" dt="2022-03-07T07:22:23.270" v="664" actId="14100"/>
        <pc:sldMkLst>
          <pc:docMk/>
          <pc:sldMk cId="443053596" sldId="290"/>
        </pc:sldMkLst>
        <pc:spChg chg="mod">
          <ac:chgData name="Ishwari singh singh" userId="ce953decb688f57b" providerId="LiveId" clId="{B301E65A-860D-4273-8FDD-8A4E4CA8671F}" dt="2022-03-07T07:21:54.241" v="638" actId="14100"/>
          <ac:spMkLst>
            <pc:docMk/>
            <pc:sldMk cId="443053596" sldId="290"/>
            <ac:spMk id="2" creationId="{3C610A59-FBED-4AAE-B1D9-3D85D9B31403}"/>
          </ac:spMkLst>
        </pc:spChg>
        <pc:spChg chg="del mod">
          <ac:chgData name="Ishwari singh singh" userId="ce953decb688f57b" providerId="LiveId" clId="{B301E65A-860D-4273-8FDD-8A4E4CA8671F}" dt="2022-03-07T07:22:03.742" v="639"/>
          <ac:spMkLst>
            <pc:docMk/>
            <pc:sldMk cId="443053596" sldId="290"/>
            <ac:spMk id="3" creationId="{798967E8-EE5F-4C77-8FFA-0F75BEC1E101}"/>
          </ac:spMkLst>
        </pc:spChg>
        <pc:graphicFrameChg chg="add mod modGraphic">
          <ac:chgData name="Ishwari singh singh" userId="ce953decb688f57b" providerId="LiveId" clId="{B301E65A-860D-4273-8FDD-8A4E4CA8671F}" dt="2022-03-07T07:22:23.270" v="664" actId="14100"/>
          <ac:graphicFrameMkLst>
            <pc:docMk/>
            <pc:sldMk cId="443053596" sldId="290"/>
            <ac:graphicFrameMk id="4" creationId="{45E32DEC-D5FA-4A68-BE52-D485326D148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3A418-EB33-4D8E-B731-138B5D156292}"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29B8A-FDB7-4270-9395-EA27145AF276}" type="slidenum">
              <a:rPr lang="en-IN" smtClean="0"/>
              <a:t>‹#›</a:t>
            </a:fld>
            <a:endParaRPr lang="en-IN"/>
          </a:p>
        </p:txBody>
      </p:sp>
    </p:spTree>
    <p:extLst>
      <p:ext uri="{BB962C8B-B14F-4D97-AF65-F5344CB8AC3E}">
        <p14:creationId xmlns:p14="http://schemas.microsoft.com/office/powerpoint/2010/main" val="75287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29B8A-FDB7-4270-9395-EA27145AF276}" type="slidenum">
              <a:rPr lang="en-IN" smtClean="0"/>
              <a:t>21</a:t>
            </a:fld>
            <a:endParaRPr lang="en-IN"/>
          </a:p>
        </p:txBody>
      </p:sp>
    </p:spTree>
    <p:extLst>
      <p:ext uri="{BB962C8B-B14F-4D97-AF65-F5344CB8AC3E}">
        <p14:creationId xmlns:p14="http://schemas.microsoft.com/office/powerpoint/2010/main" val="271667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C5A7-647D-4485-8356-05DA5B079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264D16-BAE4-4821-9238-EA6E1974D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3B3757-4B9C-4055-B8ED-5178516CB78C}"/>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5" name="Footer Placeholder 4">
            <a:extLst>
              <a:ext uri="{FF2B5EF4-FFF2-40B4-BE49-F238E27FC236}">
                <a16:creationId xmlns:a16="http://schemas.microsoft.com/office/drawing/2014/main" id="{6ECEB570-D324-49C2-9849-9E3899747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8F57B-C89B-4302-ADB6-CABC4AA13C54}"/>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252992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FBAF-EDAD-42D3-A2B6-E8A93A467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28D61-9761-40CE-A0ED-54DFE1EC5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719C7-4762-4898-906F-D88993A839FE}"/>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5" name="Footer Placeholder 4">
            <a:extLst>
              <a:ext uri="{FF2B5EF4-FFF2-40B4-BE49-F238E27FC236}">
                <a16:creationId xmlns:a16="http://schemas.microsoft.com/office/drawing/2014/main" id="{EE61C17B-3261-4CA0-8664-3A49D7FA9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0F70DB-1B5A-43E1-ACA2-B73160AB5681}"/>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318334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37F49-E49C-47A6-8204-1C609705DB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0E278F-58AB-42EC-A00D-1F8DFC624A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24EDC-8AD7-416E-A3A6-253D09E18935}"/>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5" name="Footer Placeholder 4">
            <a:extLst>
              <a:ext uri="{FF2B5EF4-FFF2-40B4-BE49-F238E27FC236}">
                <a16:creationId xmlns:a16="http://schemas.microsoft.com/office/drawing/2014/main" id="{90857A6D-7216-4B0C-AFC9-0FA90EE16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A598F-A7E0-4F5B-A97F-FF9E50726B15}"/>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115474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CAE7-F9EC-4C29-B887-ECEE14D63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1CCF04-C71D-46E4-A772-194A2EC40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521BA-96ED-44D1-B847-9ACAD3277870}"/>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5" name="Footer Placeholder 4">
            <a:extLst>
              <a:ext uri="{FF2B5EF4-FFF2-40B4-BE49-F238E27FC236}">
                <a16:creationId xmlns:a16="http://schemas.microsoft.com/office/drawing/2014/main" id="{5C283462-84C7-429D-BA0B-1AD4F8C72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8ADA2-4D75-45FC-84CF-810EF34F03B7}"/>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331872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36F3-D167-4A7C-A42D-A1D06A818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B74DC3-6EC5-4845-8B54-FC664EB46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182FE-BB37-4633-ACC7-9025527D7A0E}"/>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5" name="Footer Placeholder 4">
            <a:extLst>
              <a:ext uri="{FF2B5EF4-FFF2-40B4-BE49-F238E27FC236}">
                <a16:creationId xmlns:a16="http://schemas.microsoft.com/office/drawing/2014/main" id="{4B00110E-F06B-4C14-9C6C-7644CDADC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7B48E-41AE-4436-8801-BC080F8745B6}"/>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259998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A80C-663F-4D85-8D03-6B6C538343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35F05-3A62-4F74-9773-063D0593F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80971B-77D9-467A-A145-B4CC9504D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426C54-D956-4077-A4CB-9E31E0079E76}"/>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6" name="Footer Placeholder 5">
            <a:extLst>
              <a:ext uri="{FF2B5EF4-FFF2-40B4-BE49-F238E27FC236}">
                <a16:creationId xmlns:a16="http://schemas.microsoft.com/office/drawing/2014/main" id="{91A0D29E-AFA9-4913-8D1B-00FC60FAAD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FD72A9-B63F-4AA5-A644-BB813A228DF3}"/>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426865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903-CBD8-4BEC-8A28-F0C86851AB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973AD-4681-4FC1-B812-828B059FA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A1CB-62BE-42F0-869F-892108FFF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BAA90E-F600-4D4E-8C1E-C4802F54D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93C81-9A8E-40BC-9BA3-092614D5B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40E65-AC13-4D9D-A331-0FA16A2A33A5}"/>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8" name="Footer Placeholder 7">
            <a:extLst>
              <a:ext uri="{FF2B5EF4-FFF2-40B4-BE49-F238E27FC236}">
                <a16:creationId xmlns:a16="http://schemas.microsoft.com/office/drawing/2014/main" id="{2EB39D84-5939-4EC1-A86A-97EAC8595D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053615-D2D7-4D69-810B-55B86924BF56}"/>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347882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DF11-28C6-4F52-9177-47112C6784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2CDC50-248A-4557-A46F-9775C7032865}"/>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4" name="Footer Placeholder 3">
            <a:extLst>
              <a:ext uri="{FF2B5EF4-FFF2-40B4-BE49-F238E27FC236}">
                <a16:creationId xmlns:a16="http://schemas.microsoft.com/office/drawing/2014/main" id="{F33EB4CE-6CF3-4A9E-8FA2-378134BA0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FA5E85-7435-46B8-99D8-F75D2A88964F}"/>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276932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32FB1C-599B-4048-9F64-CFBB5D782250}"/>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3" name="Footer Placeholder 2">
            <a:extLst>
              <a:ext uri="{FF2B5EF4-FFF2-40B4-BE49-F238E27FC236}">
                <a16:creationId xmlns:a16="http://schemas.microsoft.com/office/drawing/2014/main" id="{1A81EBC7-BF2A-42B1-B1A9-D1DD5A56C1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4F5D39-99D0-4127-84D5-088AD70DE232}"/>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338409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F58E-8FEB-4D22-96A9-1D7785679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51F5FD-2ACF-42BC-BFD6-EA7E3BB58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DAF533-83F2-490D-96C5-9E854A682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3F360-26C6-4DF3-848D-938F4071DC41}"/>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6" name="Footer Placeholder 5">
            <a:extLst>
              <a:ext uri="{FF2B5EF4-FFF2-40B4-BE49-F238E27FC236}">
                <a16:creationId xmlns:a16="http://schemas.microsoft.com/office/drawing/2014/main" id="{15C238BF-F6E8-4AEC-A922-DC41E77A5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FE946-0F98-43ED-AC1D-0F0C745BCCE4}"/>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85101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8F5C-67DC-4353-87BB-1C2DBB715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FC0313-AD09-4877-AFDB-919D4E366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8DCF05-55A1-482D-B48D-6E3DB51AB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424C5-F01F-4070-833E-EB3F9A970257}"/>
              </a:ext>
            </a:extLst>
          </p:cNvPr>
          <p:cNvSpPr>
            <a:spLocks noGrp="1"/>
          </p:cNvSpPr>
          <p:nvPr>
            <p:ph type="dt" sz="half" idx="10"/>
          </p:nvPr>
        </p:nvSpPr>
        <p:spPr/>
        <p:txBody>
          <a:bodyPr/>
          <a:lstStyle/>
          <a:p>
            <a:fld id="{4AE1DB85-EF5C-451E-AB12-8629BD688DAE}" type="datetimeFigureOut">
              <a:rPr lang="en-IN" smtClean="0"/>
              <a:t>29-03-2024</a:t>
            </a:fld>
            <a:endParaRPr lang="en-IN"/>
          </a:p>
        </p:txBody>
      </p:sp>
      <p:sp>
        <p:nvSpPr>
          <p:cNvPr id="6" name="Footer Placeholder 5">
            <a:extLst>
              <a:ext uri="{FF2B5EF4-FFF2-40B4-BE49-F238E27FC236}">
                <a16:creationId xmlns:a16="http://schemas.microsoft.com/office/drawing/2014/main" id="{EC42DC4B-78A8-4F0C-BF24-46E119C15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5DD23E-CF67-4DE8-87E1-8B46DB89DCA5}"/>
              </a:ext>
            </a:extLst>
          </p:cNvPr>
          <p:cNvSpPr>
            <a:spLocks noGrp="1"/>
          </p:cNvSpPr>
          <p:nvPr>
            <p:ph type="sldNum" sz="quarter" idx="12"/>
          </p:nvPr>
        </p:nvSpPr>
        <p:spPr/>
        <p:txBody>
          <a:bodyPr/>
          <a:lstStyle/>
          <a:p>
            <a:fld id="{462E8A0A-E4B5-4FF7-A006-09CA8583D13D}" type="slidenum">
              <a:rPr lang="en-IN" smtClean="0"/>
              <a:t>‹#›</a:t>
            </a:fld>
            <a:endParaRPr lang="en-IN"/>
          </a:p>
        </p:txBody>
      </p:sp>
    </p:spTree>
    <p:extLst>
      <p:ext uri="{BB962C8B-B14F-4D97-AF65-F5344CB8AC3E}">
        <p14:creationId xmlns:p14="http://schemas.microsoft.com/office/powerpoint/2010/main" val="370100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72430-C7B9-4C0B-8499-0B9358747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9EE8F-4889-4A4A-A35E-8E170DB28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187D9-7CBE-4C29-B75A-4F146EF4E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1DB85-EF5C-451E-AB12-8629BD688DAE}" type="datetimeFigureOut">
              <a:rPr lang="en-IN" smtClean="0"/>
              <a:t>29-03-2024</a:t>
            </a:fld>
            <a:endParaRPr lang="en-IN"/>
          </a:p>
        </p:txBody>
      </p:sp>
      <p:sp>
        <p:nvSpPr>
          <p:cNvPr id="5" name="Footer Placeholder 4">
            <a:extLst>
              <a:ext uri="{FF2B5EF4-FFF2-40B4-BE49-F238E27FC236}">
                <a16:creationId xmlns:a16="http://schemas.microsoft.com/office/drawing/2014/main" id="{3D53F624-0F9E-4378-A246-0E361133BF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4C9A21-3E0C-44E6-97FF-EF7B6446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E8A0A-E4B5-4FF7-A006-09CA8583D13D}" type="slidenum">
              <a:rPr lang="en-IN" smtClean="0"/>
              <a:t>‹#›</a:t>
            </a:fld>
            <a:endParaRPr lang="en-IN"/>
          </a:p>
        </p:txBody>
      </p:sp>
    </p:spTree>
    <p:extLst>
      <p:ext uri="{BB962C8B-B14F-4D97-AF65-F5344CB8AC3E}">
        <p14:creationId xmlns:p14="http://schemas.microsoft.com/office/powerpoint/2010/main" val="344711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8D95-3672-41DA-B4E9-AF0DA04729EE}"/>
              </a:ext>
            </a:extLst>
          </p:cNvPr>
          <p:cNvSpPr>
            <a:spLocks noGrp="1"/>
          </p:cNvSpPr>
          <p:nvPr>
            <p:ph type="title"/>
          </p:nvPr>
        </p:nvSpPr>
        <p:spPr>
          <a:xfrm>
            <a:off x="337457" y="365125"/>
            <a:ext cx="11016343" cy="1325563"/>
          </a:xfrm>
        </p:spPr>
        <p:txBody>
          <a:bodyPr/>
          <a:lstStyle/>
          <a:p>
            <a:r>
              <a:rPr lang="en-GB" dirty="0"/>
              <a:t>Machine Learning </a:t>
            </a:r>
            <a:endParaRPr lang="en-IN" dirty="0"/>
          </a:p>
        </p:txBody>
      </p:sp>
      <p:sp>
        <p:nvSpPr>
          <p:cNvPr id="3" name="Content Placeholder 2">
            <a:extLst>
              <a:ext uri="{FF2B5EF4-FFF2-40B4-BE49-F238E27FC236}">
                <a16:creationId xmlns:a16="http://schemas.microsoft.com/office/drawing/2014/main" id="{E04F3831-1CA5-41CA-A485-051C7C332B05}"/>
              </a:ext>
            </a:extLst>
          </p:cNvPr>
          <p:cNvSpPr>
            <a:spLocks noGrp="1"/>
          </p:cNvSpPr>
          <p:nvPr>
            <p:ph idx="1"/>
          </p:nvPr>
        </p:nvSpPr>
        <p:spPr>
          <a:xfrm>
            <a:off x="473528" y="1429385"/>
            <a:ext cx="11244943" cy="4351338"/>
          </a:xfrm>
        </p:spPr>
        <p:txBody>
          <a:bodyPr/>
          <a:lstStyle/>
          <a:p>
            <a:pPr algn="just"/>
            <a:r>
              <a:rPr lang="en-GB" b="1" dirty="0"/>
              <a:t>Machine learning is a subset of AI, which enables the machine to automatically learn from data, improve performance from past experiences, and make predictions</a:t>
            </a:r>
            <a:r>
              <a:rPr lang="en-GB" dirty="0"/>
              <a:t>. </a:t>
            </a:r>
          </a:p>
          <a:p>
            <a:pPr algn="just"/>
            <a:r>
              <a:rPr lang="en-GB" dirty="0"/>
              <a:t>Machine learning contains a set of algorithms that work on a huge amount of data. Data is fed to these algorithms to train them, and on the basis of training, they build the model &amp; perform a specific task.</a:t>
            </a:r>
          </a:p>
          <a:p>
            <a:pPr algn="just"/>
            <a:r>
              <a:rPr lang="en-GB" dirty="0"/>
              <a:t>These ML algorithms help to solve different business problems like Regression, Classification, Forecasting, Clustering, and Associations, etc.</a:t>
            </a:r>
            <a:endParaRPr lang="en-IN" dirty="0"/>
          </a:p>
        </p:txBody>
      </p:sp>
    </p:spTree>
    <p:extLst>
      <p:ext uri="{BB962C8B-B14F-4D97-AF65-F5344CB8AC3E}">
        <p14:creationId xmlns:p14="http://schemas.microsoft.com/office/powerpoint/2010/main" val="116211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3008-A143-4A55-A410-A464EB7EF95A}"/>
              </a:ext>
            </a:extLst>
          </p:cNvPr>
          <p:cNvSpPr>
            <a:spLocks noGrp="1"/>
          </p:cNvSpPr>
          <p:nvPr>
            <p:ph type="title"/>
          </p:nvPr>
        </p:nvSpPr>
        <p:spPr>
          <a:xfrm>
            <a:off x="239486" y="365126"/>
            <a:ext cx="11560628" cy="734332"/>
          </a:xfrm>
        </p:spPr>
        <p:txBody>
          <a:bodyPr/>
          <a:lstStyle/>
          <a:p>
            <a:r>
              <a:rPr lang="en-IN" dirty="0"/>
              <a:t>b) Regression</a:t>
            </a:r>
          </a:p>
        </p:txBody>
      </p:sp>
      <p:sp>
        <p:nvSpPr>
          <p:cNvPr id="3" name="Content Placeholder 2">
            <a:extLst>
              <a:ext uri="{FF2B5EF4-FFF2-40B4-BE49-F238E27FC236}">
                <a16:creationId xmlns:a16="http://schemas.microsoft.com/office/drawing/2014/main" id="{24812FC8-E944-4A4B-B15F-DE9F7C7A277E}"/>
              </a:ext>
            </a:extLst>
          </p:cNvPr>
          <p:cNvSpPr>
            <a:spLocks noGrp="1"/>
          </p:cNvSpPr>
          <p:nvPr>
            <p:ph idx="1"/>
          </p:nvPr>
        </p:nvSpPr>
        <p:spPr>
          <a:xfrm>
            <a:off x="239486" y="1197428"/>
            <a:ext cx="11713028" cy="5295445"/>
          </a:xfrm>
        </p:spPr>
        <p:txBody>
          <a:bodyPr/>
          <a:lstStyle/>
          <a:p>
            <a:pPr algn="just"/>
            <a:r>
              <a:rPr lang="en-GB" dirty="0"/>
              <a:t>Regression algorithms are used to solve regression problems in which there is a linear relationship between input and output variables. These are used to predict continuous output variables, such as market trends, weather prediction, etc.</a:t>
            </a:r>
          </a:p>
          <a:p>
            <a:pPr algn="just"/>
            <a:r>
              <a:rPr lang="en-GB" dirty="0"/>
              <a:t>Some popular Regression algorithms are given below:</a:t>
            </a:r>
          </a:p>
          <a:p>
            <a:pPr marL="892175" indent="-446088" algn="just">
              <a:buFont typeface="Wingdings" panose="05000000000000000000" pitchFamily="2" charset="2"/>
              <a:buChar char="Ø"/>
            </a:pPr>
            <a:r>
              <a:rPr lang="en-IN" b="1" dirty="0"/>
              <a:t>Simple Linear Regression Algorithm</a:t>
            </a:r>
            <a:endParaRPr lang="en-IN" dirty="0"/>
          </a:p>
          <a:p>
            <a:pPr marL="892175" indent="-446088" algn="just">
              <a:buFont typeface="Wingdings" panose="05000000000000000000" pitchFamily="2" charset="2"/>
              <a:buChar char="Ø"/>
            </a:pPr>
            <a:r>
              <a:rPr lang="en-IN" b="1" dirty="0"/>
              <a:t>Multiple Linear Regression Algorithm</a:t>
            </a:r>
            <a:endParaRPr lang="en-IN" dirty="0"/>
          </a:p>
          <a:p>
            <a:pPr algn="just"/>
            <a:endParaRPr lang="en-IN" dirty="0"/>
          </a:p>
        </p:txBody>
      </p:sp>
    </p:spTree>
    <p:extLst>
      <p:ext uri="{BB962C8B-B14F-4D97-AF65-F5344CB8AC3E}">
        <p14:creationId xmlns:p14="http://schemas.microsoft.com/office/powerpoint/2010/main" val="328060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e basis of Machine Learning -">
            <a:extLst>
              <a:ext uri="{FF2B5EF4-FFF2-40B4-BE49-F238E27FC236}">
                <a16:creationId xmlns:a16="http://schemas.microsoft.com/office/drawing/2014/main" id="{98F1AF93-EB9B-4B74-B3E8-87225ED25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290638"/>
            <a:ext cx="10048875"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18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B439-C4BA-48D8-9115-F2089C8FAA07}"/>
              </a:ext>
            </a:extLst>
          </p:cNvPr>
          <p:cNvSpPr>
            <a:spLocks noGrp="1"/>
          </p:cNvSpPr>
          <p:nvPr>
            <p:ph type="title"/>
          </p:nvPr>
        </p:nvSpPr>
        <p:spPr>
          <a:xfrm>
            <a:off x="87086" y="365126"/>
            <a:ext cx="11952514" cy="516618"/>
          </a:xfrm>
        </p:spPr>
        <p:txBody>
          <a:bodyPr>
            <a:normAutofit fontScale="90000"/>
          </a:bodyPr>
          <a:lstStyle/>
          <a:p>
            <a:r>
              <a:rPr lang="en-GB" sz="4000" dirty="0"/>
              <a:t>Advantages and Disadvantages of Supervised Learning</a:t>
            </a:r>
            <a:endParaRPr lang="en-IN" sz="4000" dirty="0"/>
          </a:p>
        </p:txBody>
      </p:sp>
      <p:sp>
        <p:nvSpPr>
          <p:cNvPr id="3" name="Content Placeholder 2">
            <a:extLst>
              <a:ext uri="{FF2B5EF4-FFF2-40B4-BE49-F238E27FC236}">
                <a16:creationId xmlns:a16="http://schemas.microsoft.com/office/drawing/2014/main" id="{B7D6AF4E-1867-4ADC-8176-705F30DC036B}"/>
              </a:ext>
            </a:extLst>
          </p:cNvPr>
          <p:cNvSpPr>
            <a:spLocks noGrp="1"/>
          </p:cNvSpPr>
          <p:nvPr>
            <p:ph idx="1"/>
          </p:nvPr>
        </p:nvSpPr>
        <p:spPr>
          <a:xfrm>
            <a:off x="185057" y="1023256"/>
            <a:ext cx="11778343" cy="5606143"/>
          </a:xfrm>
        </p:spPr>
        <p:txBody>
          <a:bodyPr>
            <a:normAutofit/>
          </a:bodyPr>
          <a:lstStyle/>
          <a:p>
            <a:pPr marL="0" indent="0" algn="just">
              <a:buNone/>
            </a:pPr>
            <a:r>
              <a:rPr lang="en-GB" b="1" dirty="0"/>
              <a:t>Advantages:</a:t>
            </a:r>
            <a:endParaRPr lang="en-GB" dirty="0"/>
          </a:p>
          <a:p>
            <a:pPr algn="just"/>
            <a:r>
              <a:rPr lang="en-GB" dirty="0"/>
              <a:t>Since supervised learning work with the labelled dataset so we can have an exact idea about the classes of objects.</a:t>
            </a:r>
          </a:p>
          <a:p>
            <a:pPr algn="just"/>
            <a:r>
              <a:rPr lang="en-GB" dirty="0"/>
              <a:t>These algorithms are helpful in predicting the output on the basis of prior experience.</a:t>
            </a:r>
          </a:p>
          <a:p>
            <a:pPr marL="0" indent="0" algn="just">
              <a:buNone/>
            </a:pPr>
            <a:r>
              <a:rPr lang="en-GB" b="1" dirty="0"/>
              <a:t>Disadvantages:</a:t>
            </a:r>
            <a:endParaRPr lang="en-GB" dirty="0"/>
          </a:p>
          <a:p>
            <a:pPr algn="just"/>
            <a:r>
              <a:rPr lang="en-GB" dirty="0"/>
              <a:t>These algorithms are not able to solve complex tasks.</a:t>
            </a:r>
          </a:p>
          <a:p>
            <a:pPr algn="just"/>
            <a:r>
              <a:rPr lang="en-GB" dirty="0"/>
              <a:t>It may predict the wrong output if the test data is different from the training data.</a:t>
            </a:r>
          </a:p>
          <a:p>
            <a:pPr algn="just"/>
            <a:r>
              <a:rPr lang="en-GB" dirty="0"/>
              <a:t>It requires lots of computational time to train the algorithm.</a:t>
            </a:r>
          </a:p>
          <a:p>
            <a:pPr algn="just"/>
            <a:endParaRPr lang="en-IN" dirty="0"/>
          </a:p>
        </p:txBody>
      </p:sp>
    </p:spTree>
    <p:extLst>
      <p:ext uri="{BB962C8B-B14F-4D97-AF65-F5344CB8AC3E}">
        <p14:creationId xmlns:p14="http://schemas.microsoft.com/office/powerpoint/2010/main" val="106704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87CB-43E4-4C41-AE1A-A2D5F53699DF}"/>
              </a:ext>
            </a:extLst>
          </p:cNvPr>
          <p:cNvSpPr>
            <a:spLocks noGrp="1"/>
          </p:cNvSpPr>
          <p:nvPr>
            <p:ph type="title"/>
          </p:nvPr>
        </p:nvSpPr>
        <p:spPr>
          <a:xfrm>
            <a:off x="174171" y="180069"/>
            <a:ext cx="10515600" cy="603704"/>
          </a:xfrm>
        </p:spPr>
        <p:txBody>
          <a:bodyPr>
            <a:normAutofit fontScale="90000"/>
          </a:bodyPr>
          <a:lstStyle/>
          <a:p>
            <a:r>
              <a:rPr lang="en-IN" dirty="0"/>
              <a:t>Applications of Supervised Learning</a:t>
            </a:r>
          </a:p>
        </p:txBody>
      </p:sp>
      <p:sp>
        <p:nvSpPr>
          <p:cNvPr id="3" name="Content Placeholder 2">
            <a:extLst>
              <a:ext uri="{FF2B5EF4-FFF2-40B4-BE49-F238E27FC236}">
                <a16:creationId xmlns:a16="http://schemas.microsoft.com/office/drawing/2014/main" id="{09412ED5-46E8-48D0-94DC-875A9A3E5075}"/>
              </a:ext>
            </a:extLst>
          </p:cNvPr>
          <p:cNvSpPr>
            <a:spLocks noGrp="1"/>
          </p:cNvSpPr>
          <p:nvPr>
            <p:ph idx="1"/>
          </p:nvPr>
        </p:nvSpPr>
        <p:spPr>
          <a:xfrm>
            <a:off x="174171" y="783773"/>
            <a:ext cx="11843658" cy="5976256"/>
          </a:xfrm>
        </p:spPr>
        <p:txBody>
          <a:bodyPr>
            <a:normAutofit fontScale="77500" lnSpcReduction="20000"/>
          </a:bodyPr>
          <a:lstStyle/>
          <a:p>
            <a:pPr>
              <a:lnSpc>
                <a:spcPct val="120000"/>
              </a:lnSpc>
            </a:pPr>
            <a:r>
              <a:rPr lang="en-GB" b="1" dirty="0"/>
              <a:t>Image Segmentation:</a:t>
            </a:r>
            <a:br>
              <a:rPr lang="en-GB" dirty="0"/>
            </a:br>
            <a:r>
              <a:rPr lang="en-GB" dirty="0"/>
              <a:t>Supervised Learning algorithms are used in image segmentation. In this process, image classification is performed on different image data with pre-defined labels.</a:t>
            </a:r>
          </a:p>
          <a:p>
            <a:pPr>
              <a:lnSpc>
                <a:spcPct val="120000"/>
              </a:lnSpc>
            </a:pPr>
            <a:r>
              <a:rPr lang="en-GB" b="1" dirty="0"/>
              <a:t>Medical Diagnosis:</a:t>
            </a:r>
            <a:br>
              <a:rPr lang="en-GB" dirty="0"/>
            </a:br>
            <a:r>
              <a:rPr lang="en-GB" dirty="0"/>
              <a:t>Supervised algorithms are also used in the medical field for diagnosis purposes. It is done by using medical images and past labelled data with labels for disease conditions. With such a process, the machine can identify a disease for the new patients.</a:t>
            </a:r>
          </a:p>
          <a:p>
            <a:pPr>
              <a:lnSpc>
                <a:spcPct val="120000"/>
              </a:lnSpc>
            </a:pPr>
            <a:r>
              <a:rPr lang="en-GB" b="1" dirty="0"/>
              <a:t>Fraud Detection -</a:t>
            </a:r>
            <a:r>
              <a:rPr lang="en-GB" dirty="0"/>
              <a:t> Supervised Learning classification algorithms are used for identifying fraud transactions, fraud customers, etc. It is done by using historic data to identify the patterns that can lead to possible fraud.</a:t>
            </a:r>
          </a:p>
          <a:p>
            <a:pPr>
              <a:lnSpc>
                <a:spcPct val="120000"/>
              </a:lnSpc>
            </a:pPr>
            <a:r>
              <a:rPr lang="en-GB" b="1" dirty="0"/>
              <a:t>Spam detection -</a:t>
            </a:r>
            <a:r>
              <a:rPr lang="en-GB" dirty="0"/>
              <a:t> In spam detection &amp; filtering, classification algorithms are used. These algorithms classify an email as spam or not spam. The spam emails are sent to the spam folder.</a:t>
            </a:r>
          </a:p>
          <a:p>
            <a:pPr>
              <a:lnSpc>
                <a:spcPct val="120000"/>
              </a:lnSpc>
            </a:pPr>
            <a:r>
              <a:rPr lang="en-GB" b="1" dirty="0"/>
              <a:t>Speech Recognition -</a:t>
            </a:r>
            <a:r>
              <a:rPr lang="en-GB" dirty="0"/>
              <a:t> Supervised learning algorithms are also used in speech recognition. The algorithm is trained with voice data, and various identifications can be done using the same, such as voice-activated passwords, voice commands, etc.</a:t>
            </a:r>
          </a:p>
          <a:p>
            <a:endParaRPr lang="en-IN" dirty="0"/>
          </a:p>
        </p:txBody>
      </p:sp>
    </p:spTree>
    <p:extLst>
      <p:ext uri="{BB962C8B-B14F-4D97-AF65-F5344CB8AC3E}">
        <p14:creationId xmlns:p14="http://schemas.microsoft.com/office/powerpoint/2010/main" val="210051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F1BE-2090-4E52-A65A-AD16A61F7C99}"/>
              </a:ext>
            </a:extLst>
          </p:cNvPr>
          <p:cNvSpPr>
            <a:spLocks noGrp="1"/>
          </p:cNvSpPr>
          <p:nvPr>
            <p:ph type="title"/>
          </p:nvPr>
        </p:nvSpPr>
        <p:spPr>
          <a:xfrm>
            <a:off x="239486" y="365126"/>
            <a:ext cx="11430000" cy="669018"/>
          </a:xfrm>
        </p:spPr>
        <p:txBody>
          <a:bodyPr>
            <a:normAutofit fontScale="90000"/>
          </a:bodyPr>
          <a:lstStyle/>
          <a:p>
            <a:r>
              <a:rPr lang="en-IN" b="1" dirty="0"/>
              <a:t>2. Unsupervised Machine Learning</a:t>
            </a:r>
          </a:p>
        </p:txBody>
      </p:sp>
      <p:sp>
        <p:nvSpPr>
          <p:cNvPr id="3" name="Content Placeholder 2">
            <a:extLst>
              <a:ext uri="{FF2B5EF4-FFF2-40B4-BE49-F238E27FC236}">
                <a16:creationId xmlns:a16="http://schemas.microsoft.com/office/drawing/2014/main" id="{2A72B2E0-34D3-4892-BFF6-C14A16250A06}"/>
              </a:ext>
            </a:extLst>
          </p:cNvPr>
          <p:cNvSpPr>
            <a:spLocks noGrp="1"/>
          </p:cNvSpPr>
          <p:nvPr>
            <p:ph idx="1"/>
          </p:nvPr>
        </p:nvSpPr>
        <p:spPr>
          <a:xfrm>
            <a:off x="152399" y="1175657"/>
            <a:ext cx="11930743" cy="5573486"/>
          </a:xfrm>
        </p:spPr>
        <p:txBody>
          <a:bodyPr/>
          <a:lstStyle/>
          <a:p>
            <a:pPr algn="just"/>
            <a:r>
              <a:rPr lang="en-GB" dirty="0"/>
              <a:t>Unsupervised learning is different from the Supervised learning technique; as its name suggests, there is no need for supervision. It means, in unsupervised machine learning, the machine is trained using the unlabeled dataset, and the machine predicts the output without any supervision.</a:t>
            </a:r>
          </a:p>
          <a:p>
            <a:pPr algn="just"/>
            <a:r>
              <a:rPr lang="en-GB" dirty="0"/>
              <a:t>In unsupervised learning, the models are trained with the data that is neither classified nor labelled, and the model acts on that data without any supervision.</a:t>
            </a:r>
          </a:p>
          <a:p>
            <a:pPr algn="just"/>
            <a:r>
              <a:rPr lang="en-GB" b="1" dirty="0"/>
              <a:t>The main aim of the unsupervised learning algorithm is to group or categories the unsorted dataset according to the similarities, patterns, and differences.</a:t>
            </a:r>
            <a:r>
              <a:rPr lang="en-GB" dirty="0"/>
              <a:t> Machines are instructed to find the hidden patterns from the input dataset.</a:t>
            </a:r>
            <a:endParaRPr lang="en-IN" dirty="0"/>
          </a:p>
        </p:txBody>
      </p:sp>
    </p:spTree>
    <p:extLst>
      <p:ext uri="{BB962C8B-B14F-4D97-AF65-F5344CB8AC3E}">
        <p14:creationId xmlns:p14="http://schemas.microsoft.com/office/powerpoint/2010/main" val="304334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4B3-6DCD-45B3-9C9A-A82C1CDFC305}"/>
              </a:ext>
            </a:extLst>
          </p:cNvPr>
          <p:cNvSpPr>
            <a:spLocks noGrp="1"/>
          </p:cNvSpPr>
          <p:nvPr>
            <p:ph type="title"/>
          </p:nvPr>
        </p:nvSpPr>
        <p:spPr>
          <a:xfrm>
            <a:off x="261257" y="365125"/>
            <a:ext cx="11092543" cy="690789"/>
          </a:xfrm>
        </p:spPr>
        <p:txBody>
          <a:bodyPr>
            <a:normAutofit fontScale="90000"/>
          </a:bodyPr>
          <a:lstStyle/>
          <a:p>
            <a:r>
              <a:rPr lang="en-GB" b="1" dirty="0"/>
              <a:t>Example:</a:t>
            </a:r>
            <a:endParaRPr lang="en-IN" b="1" dirty="0"/>
          </a:p>
        </p:txBody>
      </p:sp>
      <p:sp>
        <p:nvSpPr>
          <p:cNvPr id="3" name="Content Placeholder 2">
            <a:extLst>
              <a:ext uri="{FF2B5EF4-FFF2-40B4-BE49-F238E27FC236}">
                <a16:creationId xmlns:a16="http://schemas.microsoft.com/office/drawing/2014/main" id="{C3676FF1-CFAC-40B4-B720-485422C77C83}"/>
              </a:ext>
            </a:extLst>
          </p:cNvPr>
          <p:cNvSpPr>
            <a:spLocks noGrp="1"/>
          </p:cNvSpPr>
          <p:nvPr>
            <p:ph idx="1"/>
          </p:nvPr>
        </p:nvSpPr>
        <p:spPr>
          <a:xfrm>
            <a:off x="261257" y="1134835"/>
            <a:ext cx="11691257" cy="5451021"/>
          </a:xfrm>
        </p:spPr>
        <p:txBody>
          <a:bodyPr/>
          <a:lstStyle/>
          <a:p>
            <a:pPr algn="just"/>
            <a:r>
              <a:rPr lang="en-GB" sz="3200" dirty="0"/>
              <a:t>Suppose there is a basket of fruit images, and we input it into the machine learning model. The images are totally unknown to the model, and the task of the machine is to find the patterns and categories of the objects.</a:t>
            </a:r>
          </a:p>
          <a:p>
            <a:pPr algn="just"/>
            <a:r>
              <a:rPr lang="en-GB" sz="3200" dirty="0"/>
              <a:t>So, now the machine will discover its patterns and differences, such as colour difference, shape difference, and predict the output when it is tested with the test dataset.</a:t>
            </a:r>
          </a:p>
          <a:p>
            <a:pPr algn="just"/>
            <a:endParaRPr lang="en-IN" dirty="0"/>
          </a:p>
        </p:txBody>
      </p:sp>
    </p:spTree>
    <p:extLst>
      <p:ext uri="{BB962C8B-B14F-4D97-AF65-F5344CB8AC3E}">
        <p14:creationId xmlns:p14="http://schemas.microsoft.com/office/powerpoint/2010/main" val="150753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supervised Machine Learning | SpringerLink">
            <a:extLst>
              <a:ext uri="{FF2B5EF4-FFF2-40B4-BE49-F238E27FC236}">
                <a16:creationId xmlns:a16="http://schemas.microsoft.com/office/drawing/2014/main" id="{B67B99CD-B802-478B-B704-5CF5EBF4D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28" y="848859"/>
            <a:ext cx="11168743" cy="489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6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BBC1-A230-4BB3-BCCE-749342AE91EB}"/>
              </a:ext>
            </a:extLst>
          </p:cNvPr>
          <p:cNvSpPr>
            <a:spLocks noGrp="1"/>
          </p:cNvSpPr>
          <p:nvPr>
            <p:ph type="title"/>
          </p:nvPr>
        </p:nvSpPr>
        <p:spPr>
          <a:xfrm>
            <a:off x="217715" y="419556"/>
            <a:ext cx="11179629" cy="658132"/>
          </a:xfrm>
        </p:spPr>
        <p:txBody>
          <a:bodyPr>
            <a:normAutofit fontScale="90000"/>
          </a:bodyPr>
          <a:lstStyle/>
          <a:p>
            <a:r>
              <a:rPr lang="en-GB" dirty="0"/>
              <a:t>Categories of Unsupervised Machine Learning</a:t>
            </a:r>
            <a:endParaRPr lang="en-IN" dirty="0"/>
          </a:p>
        </p:txBody>
      </p:sp>
      <p:sp>
        <p:nvSpPr>
          <p:cNvPr id="3" name="Content Placeholder 2">
            <a:extLst>
              <a:ext uri="{FF2B5EF4-FFF2-40B4-BE49-F238E27FC236}">
                <a16:creationId xmlns:a16="http://schemas.microsoft.com/office/drawing/2014/main" id="{569B416F-EF96-4556-9779-9C13F42FFA1E}"/>
              </a:ext>
            </a:extLst>
          </p:cNvPr>
          <p:cNvSpPr>
            <a:spLocks noGrp="1"/>
          </p:cNvSpPr>
          <p:nvPr>
            <p:ph idx="1"/>
          </p:nvPr>
        </p:nvSpPr>
        <p:spPr>
          <a:xfrm>
            <a:off x="174171" y="1807028"/>
            <a:ext cx="11930743" cy="4909457"/>
          </a:xfrm>
        </p:spPr>
        <p:txBody>
          <a:bodyPr/>
          <a:lstStyle/>
          <a:p>
            <a:pPr marL="0" indent="0">
              <a:buNone/>
            </a:pPr>
            <a:r>
              <a:rPr lang="en-GB" dirty="0"/>
              <a:t>Unsupervised Learning can be further classified into two types, which are given below:</a:t>
            </a:r>
          </a:p>
          <a:p>
            <a:r>
              <a:rPr lang="en-GB" b="1" dirty="0"/>
              <a:t>Clustering</a:t>
            </a:r>
            <a:endParaRPr lang="en-GB" dirty="0"/>
          </a:p>
          <a:p>
            <a:r>
              <a:rPr lang="en-GB" b="1" dirty="0"/>
              <a:t>Association</a:t>
            </a:r>
            <a:endParaRPr lang="en-GB" dirty="0"/>
          </a:p>
          <a:p>
            <a:endParaRPr lang="en-IN" dirty="0"/>
          </a:p>
        </p:txBody>
      </p:sp>
    </p:spTree>
    <p:extLst>
      <p:ext uri="{BB962C8B-B14F-4D97-AF65-F5344CB8AC3E}">
        <p14:creationId xmlns:p14="http://schemas.microsoft.com/office/powerpoint/2010/main" val="3074849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A75D-3D87-4A38-8A95-C1CF9D770A75}"/>
              </a:ext>
            </a:extLst>
          </p:cNvPr>
          <p:cNvSpPr>
            <a:spLocks noGrp="1"/>
          </p:cNvSpPr>
          <p:nvPr>
            <p:ph type="title"/>
          </p:nvPr>
        </p:nvSpPr>
        <p:spPr>
          <a:xfrm>
            <a:off x="283029" y="365125"/>
            <a:ext cx="11070771" cy="712561"/>
          </a:xfrm>
        </p:spPr>
        <p:txBody>
          <a:bodyPr/>
          <a:lstStyle/>
          <a:p>
            <a:r>
              <a:rPr lang="en-IN" dirty="0"/>
              <a:t>1) Clustering</a:t>
            </a:r>
          </a:p>
        </p:txBody>
      </p:sp>
      <p:sp>
        <p:nvSpPr>
          <p:cNvPr id="3" name="Content Placeholder 2">
            <a:extLst>
              <a:ext uri="{FF2B5EF4-FFF2-40B4-BE49-F238E27FC236}">
                <a16:creationId xmlns:a16="http://schemas.microsoft.com/office/drawing/2014/main" id="{4A9010BD-F1FE-4C59-AF9E-2222C8FF86F6}"/>
              </a:ext>
            </a:extLst>
          </p:cNvPr>
          <p:cNvSpPr>
            <a:spLocks noGrp="1"/>
          </p:cNvSpPr>
          <p:nvPr>
            <p:ph idx="1"/>
          </p:nvPr>
        </p:nvSpPr>
        <p:spPr>
          <a:xfrm>
            <a:off x="359229" y="1164771"/>
            <a:ext cx="11691257" cy="5584372"/>
          </a:xfrm>
        </p:spPr>
        <p:txBody>
          <a:bodyPr>
            <a:normAutofit/>
          </a:bodyPr>
          <a:lstStyle/>
          <a:p>
            <a:pPr algn="just"/>
            <a:r>
              <a:rPr lang="en-GB" dirty="0"/>
              <a:t>The clustering technique is used when we want to find the inherent groups from the data. It is a way to group the objects into a cluster such that the objects with the most similarities remain in one group and have fewer or no similarities with the objects of other groups. </a:t>
            </a:r>
          </a:p>
          <a:p>
            <a:pPr algn="just"/>
            <a:r>
              <a:rPr lang="en-GB" dirty="0"/>
              <a:t>An example of the clustering algorithm is grouping the customers by their purchasing behaviour.</a:t>
            </a:r>
          </a:p>
          <a:p>
            <a:pPr algn="just"/>
            <a:r>
              <a:rPr lang="en-GB" dirty="0"/>
              <a:t>Some of the popular clustering algorithms are given below:</a:t>
            </a:r>
          </a:p>
          <a:p>
            <a:pPr marL="804863" indent="-446088" algn="just">
              <a:buFont typeface="Wingdings" panose="05000000000000000000" pitchFamily="2" charset="2"/>
              <a:buChar char="Ø"/>
            </a:pPr>
            <a:r>
              <a:rPr lang="en-GB" b="1" dirty="0"/>
              <a:t>K-Means Clustering algorithm</a:t>
            </a:r>
            <a:endParaRPr lang="en-GB" dirty="0"/>
          </a:p>
          <a:p>
            <a:pPr marL="804863" indent="-446088" algn="just">
              <a:buFont typeface="Wingdings" panose="05000000000000000000" pitchFamily="2" charset="2"/>
              <a:buChar char="Ø"/>
            </a:pPr>
            <a:r>
              <a:rPr lang="en-GB" b="1" dirty="0"/>
              <a:t>DBSCAN Algorithm</a:t>
            </a:r>
            <a:endParaRPr lang="en-GB" dirty="0"/>
          </a:p>
          <a:p>
            <a:pPr algn="just"/>
            <a:endParaRPr lang="en-IN" dirty="0"/>
          </a:p>
        </p:txBody>
      </p:sp>
    </p:spTree>
    <p:extLst>
      <p:ext uri="{BB962C8B-B14F-4D97-AF65-F5344CB8AC3E}">
        <p14:creationId xmlns:p14="http://schemas.microsoft.com/office/powerpoint/2010/main" val="56446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ustering in Machine Learning - Javatpoint">
            <a:extLst>
              <a:ext uri="{FF2B5EF4-FFF2-40B4-BE49-F238E27FC236}">
                <a16:creationId xmlns:a16="http://schemas.microsoft.com/office/drawing/2014/main" id="{6863F0DA-5E70-4B88-9C75-CB58B786D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828" y="521796"/>
            <a:ext cx="8730343" cy="581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5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AB71-8BE1-4304-9CD6-594935367835}"/>
              </a:ext>
            </a:extLst>
          </p:cNvPr>
          <p:cNvSpPr>
            <a:spLocks noGrp="1"/>
          </p:cNvSpPr>
          <p:nvPr>
            <p:ph type="title"/>
          </p:nvPr>
        </p:nvSpPr>
        <p:spPr/>
        <p:txBody>
          <a:bodyPr/>
          <a:lstStyle/>
          <a:p>
            <a:r>
              <a:rPr lang="en-GB" b="1" dirty="0"/>
              <a:t>Types</a:t>
            </a:r>
            <a:endParaRPr lang="en-IN" b="1" dirty="0"/>
          </a:p>
        </p:txBody>
      </p:sp>
      <p:sp>
        <p:nvSpPr>
          <p:cNvPr id="3" name="Content Placeholder 2">
            <a:extLst>
              <a:ext uri="{FF2B5EF4-FFF2-40B4-BE49-F238E27FC236}">
                <a16:creationId xmlns:a16="http://schemas.microsoft.com/office/drawing/2014/main" id="{3BC7FF60-AA9E-4DEB-BB62-EBF46853A689}"/>
              </a:ext>
            </a:extLst>
          </p:cNvPr>
          <p:cNvSpPr>
            <a:spLocks noGrp="1"/>
          </p:cNvSpPr>
          <p:nvPr>
            <p:ph idx="1"/>
          </p:nvPr>
        </p:nvSpPr>
        <p:spPr/>
        <p:txBody>
          <a:bodyPr/>
          <a:lstStyle/>
          <a:p>
            <a:pPr marL="0" indent="0" algn="just">
              <a:buNone/>
            </a:pPr>
            <a:r>
              <a:rPr lang="en-GB" dirty="0"/>
              <a:t>Based on the methods and way of learning, machine learning is divided into mainly four types, which are:</a:t>
            </a:r>
          </a:p>
          <a:p>
            <a:pPr marL="0" indent="0" algn="just">
              <a:buNone/>
            </a:pPr>
            <a:endParaRPr lang="en-GB" dirty="0"/>
          </a:p>
          <a:p>
            <a:r>
              <a:rPr lang="en-GB" dirty="0"/>
              <a:t>Supervised Machine Learning</a:t>
            </a:r>
          </a:p>
          <a:p>
            <a:r>
              <a:rPr lang="en-GB" dirty="0"/>
              <a:t>Unsupervised Machine Learning</a:t>
            </a:r>
          </a:p>
          <a:p>
            <a:r>
              <a:rPr lang="en-GB" dirty="0"/>
              <a:t>Semi-Supervised Machine Learning</a:t>
            </a:r>
          </a:p>
          <a:p>
            <a:r>
              <a:rPr lang="en-GB" dirty="0"/>
              <a:t>Reinforcement Learning</a:t>
            </a:r>
          </a:p>
          <a:p>
            <a:endParaRPr lang="en-IN" dirty="0"/>
          </a:p>
        </p:txBody>
      </p:sp>
    </p:spTree>
    <p:extLst>
      <p:ext uri="{BB962C8B-B14F-4D97-AF65-F5344CB8AC3E}">
        <p14:creationId xmlns:p14="http://schemas.microsoft.com/office/powerpoint/2010/main" val="242303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B1CDA3-1B8F-4292-A36D-8D14D4F986CC}"/>
              </a:ext>
            </a:extLst>
          </p:cNvPr>
          <p:cNvSpPr>
            <a:spLocks noGrp="1"/>
          </p:cNvSpPr>
          <p:nvPr>
            <p:ph type="title"/>
          </p:nvPr>
        </p:nvSpPr>
        <p:spPr>
          <a:xfrm>
            <a:off x="228600" y="365125"/>
            <a:ext cx="11125200" cy="777875"/>
          </a:xfrm>
        </p:spPr>
        <p:txBody>
          <a:bodyPr/>
          <a:lstStyle/>
          <a:p>
            <a:r>
              <a:rPr lang="en-GB" dirty="0"/>
              <a:t>T</a:t>
            </a:r>
            <a:r>
              <a:rPr lang="en-IN" dirty="0"/>
              <a:t>ypes of Clustering</a:t>
            </a:r>
          </a:p>
        </p:txBody>
      </p:sp>
      <p:pic>
        <p:nvPicPr>
          <p:cNvPr id="2052" name="Picture 4" descr="CLUSTERING ALGORITHMS. Clustering Algorithms are very… | by Vineet  Maheshwari | DataDrivenInvestor">
            <a:extLst>
              <a:ext uri="{FF2B5EF4-FFF2-40B4-BE49-F238E27FC236}">
                <a16:creationId xmlns:a16="http://schemas.microsoft.com/office/drawing/2014/main" id="{543EAB06-8B26-451D-B571-6D2B64E61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057" y="1143000"/>
            <a:ext cx="8773886" cy="476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7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1B7C-904B-4AE3-A472-6D07CDC26C9C}"/>
              </a:ext>
            </a:extLst>
          </p:cNvPr>
          <p:cNvSpPr>
            <a:spLocks noGrp="1"/>
          </p:cNvSpPr>
          <p:nvPr>
            <p:ph type="title"/>
          </p:nvPr>
        </p:nvSpPr>
        <p:spPr>
          <a:xfrm>
            <a:off x="228600" y="365125"/>
            <a:ext cx="11125200" cy="777875"/>
          </a:xfrm>
        </p:spPr>
        <p:txBody>
          <a:bodyPr/>
          <a:lstStyle/>
          <a:p>
            <a:r>
              <a:rPr lang="en-IN" dirty="0"/>
              <a:t>2) Association</a:t>
            </a:r>
          </a:p>
        </p:txBody>
      </p:sp>
      <p:sp>
        <p:nvSpPr>
          <p:cNvPr id="3" name="Content Placeholder 2">
            <a:extLst>
              <a:ext uri="{FF2B5EF4-FFF2-40B4-BE49-F238E27FC236}">
                <a16:creationId xmlns:a16="http://schemas.microsoft.com/office/drawing/2014/main" id="{6EC17001-A627-4BE0-A92C-76C8C58D3DDB}"/>
              </a:ext>
            </a:extLst>
          </p:cNvPr>
          <p:cNvSpPr>
            <a:spLocks noGrp="1"/>
          </p:cNvSpPr>
          <p:nvPr>
            <p:ph idx="1"/>
          </p:nvPr>
        </p:nvSpPr>
        <p:spPr>
          <a:xfrm>
            <a:off x="228600" y="1143000"/>
            <a:ext cx="11734800" cy="5033963"/>
          </a:xfrm>
        </p:spPr>
        <p:txBody>
          <a:bodyPr/>
          <a:lstStyle/>
          <a:p>
            <a:pPr algn="just"/>
            <a:r>
              <a:rPr lang="en-GB" dirty="0"/>
              <a:t>Association rule learning is an unsupervised learning technique, which finds interesting relations among variables within a large dataset. </a:t>
            </a:r>
          </a:p>
          <a:p>
            <a:pPr algn="just"/>
            <a:r>
              <a:rPr lang="en-GB" dirty="0"/>
              <a:t>The main aim of this learning algorithm is to find the dependency of one data item on another data item and map those variables accordingly so that it can generate maximum profit. </a:t>
            </a:r>
          </a:p>
          <a:p>
            <a:pPr algn="just"/>
            <a:r>
              <a:rPr lang="en-GB" dirty="0"/>
              <a:t>This algorithm is mainly applied in </a:t>
            </a:r>
            <a:r>
              <a:rPr lang="en-GB" b="1" dirty="0"/>
              <a:t>Market Basket analysis, Web usage mining, continuous production</a:t>
            </a:r>
            <a:r>
              <a:rPr lang="en-GB" dirty="0"/>
              <a:t>, etc.</a:t>
            </a:r>
          </a:p>
          <a:p>
            <a:pPr algn="just"/>
            <a:r>
              <a:rPr lang="en-GB" dirty="0"/>
              <a:t>Some popular algorithms of Association rule learning are </a:t>
            </a:r>
            <a:r>
              <a:rPr lang="en-GB" b="1" dirty="0"/>
              <a:t>Apriori Algorithm, Eclat, FP-growth algorithm.</a:t>
            </a:r>
            <a:endParaRPr lang="en-GB" dirty="0"/>
          </a:p>
          <a:p>
            <a:pPr algn="just"/>
            <a:endParaRPr lang="en-IN" dirty="0"/>
          </a:p>
        </p:txBody>
      </p:sp>
    </p:spTree>
    <p:extLst>
      <p:ext uri="{BB962C8B-B14F-4D97-AF65-F5344CB8AC3E}">
        <p14:creationId xmlns:p14="http://schemas.microsoft.com/office/powerpoint/2010/main" val="118179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519F-1326-4BAC-A950-097DCBC76AB4}"/>
              </a:ext>
            </a:extLst>
          </p:cNvPr>
          <p:cNvSpPr>
            <a:spLocks noGrp="1"/>
          </p:cNvSpPr>
          <p:nvPr>
            <p:ph type="title"/>
          </p:nvPr>
        </p:nvSpPr>
        <p:spPr>
          <a:xfrm>
            <a:off x="838200" y="365126"/>
            <a:ext cx="10515600" cy="886732"/>
          </a:xfrm>
        </p:spPr>
        <p:txBody>
          <a:bodyPr/>
          <a:lstStyle/>
          <a:p>
            <a:r>
              <a:rPr lang="en-GB" b="1" dirty="0"/>
              <a:t>Example</a:t>
            </a:r>
            <a:endParaRPr lang="en-IN" b="1" dirty="0"/>
          </a:p>
        </p:txBody>
      </p:sp>
      <p:pic>
        <p:nvPicPr>
          <p:cNvPr id="4098" name="Picture 2" descr="UNDERSTANDING ASSOCIATION RULE » TechValue Trends">
            <a:extLst>
              <a:ext uri="{FF2B5EF4-FFF2-40B4-BE49-F238E27FC236}">
                <a16:creationId xmlns:a16="http://schemas.microsoft.com/office/drawing/2014/main" id="{3FCBDF6C-6C7C-4552-AC42-A56A8234B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7" y="1491342"/>
            <a:ext cx="10940143" cy="482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16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F324-A7E7-4EEF-96B4-CB49AAFB7679}"/>
              </a:ext>
            </a:extLst>
          </p:cNvPr>
          <p:cNvSpPr>
            <a:spLocks noGrp="1"/>
          </p:cNvSpPr>
          <p:nvPr>
            <p:ph type="title"/>
          </p:nvPr>
        </p:nvSpPr>
        <p:spPr>
          <a:xfrm>
            <a:off x="141513" y="365126"/>
            <a:ext cx="11854543" cy="571046"/>
          </a:xfrm>
        </p:spPr>
        <p:txBody>
          <a:bodyPr>
            <a:noAutofit/>
          </a:bodyPr>
          <a:lstStyle/>
          <a:p>
            <a:r>
              <a:rPr lang="en-GB" sz="3200" b="1" dirty="0"/>
              <a:t>Advantages and Disadvantages of Unsupervised Learning Algorithm</a:t>
            </a:r>
            <a:endParaRPr lang="en-IN" sz="3200" b="1" dirty="0"/>
          </a:p>
        </p:txBody>
      </p:sp>
      <p:sp>
        <p:nvSpPr>
          <p:cNvPr id="3" name="Content Placeholder 2">
            <a:extLst>
              <a:ext uri="{FF2B5EF4-FFF2-40B4-BE49-F238E27FC236}">
                <a16:creationId xmlns:a16="http://schemas.microsoft.com/office/drawing/2014/main" id="{FDAE54E0-C8C7-4C5E-A242-99FBDAEB0FAB}"/>
              </a:ext>
            </a:extLst>
          </p:cNvPr>
          <p:cNvSpPr>
            <a:spLocks noGrp="1"/>
          </p:cNvSpPr>
          <p:nvPr>
            <p:ph idx="1"/>
          </p:nvPr>
        </p:nvSpPr>
        <p:spPr>
          <a:xfrm>
            <a:off x="261257" y="1132114"/>
            <a:ext cx="11854543" cy="5638800"/>
          </a:xfrm>
        </p:spPr>
        <p:txBody>
          <a:bodyPr>
            <a:normAutofit/>
          </a:bodyPr>
          <a:lstStyle/>
          <a:p>
            <a:pPr algn="just"/>
            <a:r>
              <a:rPr lang="en-GB" b="1" dirty="0"/>
              <a:t>Advantages:</a:t>
            </a:r>
            <a:endParaRPr lang="en-GB" dirty="0"/>
          </a:p>
          <a:p>
            <a:pPr algn="just"/>
            <a:r>
              <a:rPr lang="en-GB" dirty="0"/>
              <a:t>These algorithms can be used for complicated tasks compared to the supervised ones because these algorithms work on the unlabeled dataset.</a:t>
            </a:r>
          </a:p>
          <a:p>
            <a:pPr algn="just"/>
            <a:r>
              <a:rPr lang="en-GB" dirty="0"/>
              <a:t>Unsupervised algorithms are preferable for various tasks as getting the unlabeled dataset is easier as compared to the labelled dataset.</a:t>
            </a:r>
          </a:p>
          <a:p>
            <a:pPr marL="0" indent="0" algn="just">
              <a:buNone/>
            </a:pPr>
            <a:endParaRPr lang="en-GB" sz="1050" dirty="0"/>
          </a:p>
          <a:p>
            <a:pPr algn="just"/>
            <a:r>
              <a:rPr lang="en-GB" b="1" dirty="0"/>
              <a:t>Disadvantages:</a:t>
            </a:r>
            <a:endParaRPr lang="en-GB" dirty="0"/>
          </a:p>
          <a:p>
            <a:pPr algn="just"/>
            <a:r>
              <a:rPr lang="en-GB" dirty="0"/>
              <a:t>The output of an unsupervised algorithm can be less accurate as the dataset is not labelled, and algorithms are not trained with the exact output in prior.</a:t>
            </a:r>
          </a:p>
          <a:p>
            <a:pPr algn="just"/>
            <a:r>
              <a:rPr lang="en-GB" dirty="0"/>
              <a:t>Working with Unsupervised learning is more difficult as it works with the unlabelled dataset that does not map with the output.</a:t>
            </a:r>
          </a:p>
          <a:p>
            <a:pPr algn="just"/>
            <a:endParaRPr lang="en-IN" dirty="0"/>
          </a:p>
        </p:txBody>
      </p:sp>
    </p:spTree>
    <p:extLst>
      <p:ext uri="{BB962C8B-B14F-4D97-AF65-F5344CB8AC3E}">
        <p14:creationId xmlns:p14="http://schemas.microsoft.com/office/powerpoint/2010/main" val="408406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047E-6500-493B-AB37-9CCF4064F093}"/>
              </a:ext>
            </a:extLst>
          </p:cNvPr>
          <p:cNvSpPr>
            <a:spLocks noGrp="1"/>
          </p:cNvSpPr>
          <p:nvPr>
            <p:ph type="title"/>
          </p:nvPr>
        </p:nvSpPr>
        <p:spPr>
          <a:xfrm>
            <a:off x="250371" y="180063"/>
            <a:ext cx="11103429" cy="636361"/>
          </a:xfrm>
        </p:spPr>
        <p:txBody>
          <a:bodyPr>
            <a:normAutofit fontScale="90000"/>
          </a:bodyPr>
          <a:lstStyle/>
          <a:p>
            <a:r>
              <a:rPr lang="en-IN" dirty="0"/>
              <a:t>Applications of Unsupervised Learning</a:t>
            </a:r>
          </a:p>
        </p:txBody>
      </p:sp>
      <p:sp>
        <p:nvSpPr>
          <p:cNvPr id="3" name="Content Placeholder 2">
            <a:extLst>
              <a:ext uri="{FF2B5EF4-FFF2-40B4-BE49-F238E27FC236}">
                <a16:creationId xmlns:a16="http://schemas.microsoft.com/office/drawing/2014/main" id="{3D8F0952-E0D1-479E-A002-E0ACA8A546A6}"/>
              </a:ext>
            </a:extLst>
          </p:cNvPr>
          <p:cNvSpPr>
            <a:spLocks noGrp="1"/>
          </p:cNvSpPr>
          <p:nvPr>
            <p:ph idx="1"/>
          </p:nvPr>
        </p:nvSpPr>
        <p:spPr>
          <a:xfrm>
            <a:off x="250371" y="1391920"/>
            <a:ext cx="11734800" cy="5313679"/>
          </a:xfrm>
        </p:spPr>
        <p:txBody>
          <a:bodyPr>
            <a:normAutofit/>
          </a:bodyPr>
          <a:lstStyle/>
          <a:p>
            <a:pPr algn="just"/>
            <a:r>
              <a:rPr lang="en-GB" sz="3000" b="1" dirty="0"/>
              <a:t>Recommendation Systems:</a:t>
            </a:r>
            <a:r>
              <a:rPr lang="en-GB" sz="3000" dirty="0"/>
              <a:t> Recommendation systems widely use unsupervised learning techniques for building recommendation applications for different web applications and e-commerce websites.</a:t>
            </a:r>
          </a:p>
          <a:p>
            <a:pPr algn="just"/>
            <a:r>
              <a:rPr lang="en-GB" sz="3000" b="1" dirty="0"/>
              <a:t>Anomaly Detection:</a:t>
            </a:r>
            <a:r>
              <a:rPr lang="en-GB" sz="3000" dirty="0"/>
              <a:t> Anomaly detection is a popular application of unsupervised learning, which can identify unusual data points within the dataset. It is used to discover fraudulent transactions.</a:t>
            </a:r>
          </a:p>
          <a:p>
            <a:pPr algn="just"/>
            <a:endParaRPr lang="en-IN" sz="3000" dirty="0"/>
          </a:p>
        </p:txBody>
      </p:sp>
    </p:spTree>
    <p:extLst>
      <p:ext uri="{BB962C8B-B14F-4D97-AF65-F5344CB8AC3E}">
        <p14:creationId xmlns:p14="http://schemas.microsoft.com/office/powerpoint/2010/main" val="123988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C91E63F-9183-4817-9F1D-FA51F49F735E}"/>
              </a:ext>
            </a:extLst>
          </p:cNvPr>
          <p:cNvGraphicFramePr>
            <a:graphicFrameLocks noChangeAspect="1"/>
          </p:cNvGraphicFramePr>
          <p:nvPr>
            <p:extLst>
              <p:ext uri="{D42A27DB-BD31-4B8C-83A1-F6EECF244321}">
                <p14:modId xmlns:p14="http://schemas.microsoft.com/office/powerpoint/2010/main" val="3662987473"/>
              </p:ext>
            </p:extLst>
          </p:nvPr>
        </p:nvGraphicFramePr>
        <p:xfrm>
          <a:off x="1272264" y="990600"/>
          <a:ext cx="9406621" cy="4140714"/>
        </p:xfrm>
        <a:graphic>
          <a:graphicData uri="http://schemas.openxmlformats.org/presentationml/2006/ole">
            <mc:AlternateContent xmlns:mc="http://schemas.openxmlformats.org/markup-compatibility/2006">
              <mc:Choice xmlns:v="urn:schemas-microsoft-com:vml" Requires="v">
                <p:oleObj name="Bitmap Image" r:id="rId2" imgW="5308560" imgH="2336760" progId="Paint.Picture">
                  <p:embed/>
                </p:oleObj>
              </mc:Choice>
              <mc:Fallback>
                <p:oleObj name="Bitmap Image" r:id="rId2" imgW="5308560" imgH="2336760" progId="Paint.Picture">
                  <p:embed/>
                  <p:pic>
                    <p:nvPicPr>
                      <p:cNvPr id="2" name="Object 1">
                        <a:extLst>
                          <a:ext uri="{FF2B5EF4-FFF2-40B4-BE49-F238E27FC236}">
                            <a16:creationId xmlns:a16="http://schemas.microsoft.com/office/drawing/2014/main" id="{7C91E63F-9183-4817-9F1D-FA51F49F735E}"/>
                          </a:ext>
                        </a:extLst>
                      </p:cNvPr>
                      <p:cNvPicPr/>
                      <p:nvPr/>
                    </p:nvPicPr>
                    <p:blipFill>
                      <a:blip r:embed="rId3"/>
                      <a:stretch>
                        <a:fillRect/>
                      </a:stretch>
                    </p:blipFill>
                    <p:spPr>
                      <a:xfrm>
                        <a:off x="1272264" y="990600"/>
                        <a:ext cx="9406621" cy="4140714"/>
                      </a:xfrm>
                      <a:prstGeom prst="rect">
                        <a:avLst/>
                      </a:prstGeom>
                    </p:spPr>
                  </p:pic>
                </p:oleObj>
              </mc:Fallback>
            </mc:AlternateContent>
          </a:graphicData>
        </a:graphic>
      </p:graphicFrame>
    </p:spTree>
    <p:extLst>
      <p:ext uri="{BB962C8B-B14F-4D97-AF65-F5344CB8AC3E}">
        <p14:creationId xmlns:p14="http://schemas.microsoft.com/office/powerpoint/2010/main" val="150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0199-8860-4FD6-B222-7B50228E3D43}"/>
              </a:ext>
            </a:extLst>
          </p:cNvPr>
          <p:cNvSpPr>
            <a:spLocks noGrp="1"/>
          </p:cNvSpPr>
          <p:nvPr>
            <p:ph type="title"/>
          </p:nvPr>
        </p:nvSpPr>
        <p:spPr>
          <a:xfrm>
            <a:off x="195943" y="261257"/>
            <a:ext cx="11157857" cy="566057"/>
          </a:xfrm>
        </p:spPr>
        <p:txBody>
          <a:bodyPr>
            <a:normAutofit fontScale="90000"/>
          </a:bodyPr>
          <a:lstStyle/>
          <a:p>
            <a:r>
              <a:rPr lang="en-IN" dirty="0"/>
              <a:t>3. Semi-Supervised Learning</a:t>
            </a:r>
          </a:p>
        </p:txBody>
      </p:sp>
      <p:sp>
        <p:nvSpPr>
          <p:cNvPr id="3" name="Content Placeholder 2">
            <a:extLst>
              <a:ext uri="{FF2B5EF4-FFF2-40B4-BE49-F238E27FC236}">
                <a16:creationId xmlns:a16="http://schemas.microsoft.com/office/drawing/2014/main" id="{F41C2FD6-B619-40C4-8444-6E36CA855B3B}"/>
              </a:ext>
            </a:extLst>
          </p:cNvPr>
          <p:cNvSpPr>
            <a:spLocks noGrp="1"/>
          </p:cNvSpPr>
          <p:nvPr>
            <p:ph idx="1"/>
          </p:nvPr>
        </p:nvSpPr>
        <p:spPr>
          <a:xfrm>
            <a:off x="195943" y="957942"/>
            <a:ext cx="11723914" cy="5812971"/>
          </a:xfrm>
        </p:spPr>
        <p:txBody>
          <a:bodyPr>
            <a:normAutofit/>
          </a:bodyPr>
          <a:lstStyle/>
          <a:p>
            <a:pPr algn="just"/>
            <a:r>
              <a:rPr lang="en-GB" b="1" dirty="0"/>
              <a:t>Semi-Supervised learning is a type of Machine Learning algorithm that lies between Supervised and Unsupervised machine learning</a:t>
            </a:r>
            <a:r>
              <a:rPr lang="en-GB" dirty="0"/>
              <a:t>. </a:t>
            </a:r>
          </a:p>
          <a:p>
            <a:pPr algn="just"/>
            <a:r>
              <a:rPr lang="en-GB" dirty="0"/>
              <a:t>It represents the intermediate ground between Supervised (With Labelled training data) and Unsupervised learning (with no labelled training data) algorithms and uses the combination of labelled and unlabeled datasets during the training period.</a:t>
            </a:r>
          </a:p>
          <a:p>
            <a:pPr algn="just"/>
            <a:r>
              <a:rPr lang="en-GB" dirty="0"/>
              <a:t>It operates on the data that consists of a few labels, it mostly consists of unlabeled data. As labels are costly, but for corporate purposes, they may have few labels. </a:t>
            </a:r>
          </a:p>
          <a:p>
            <a:pPr algn="just"/>
            <a:r>
              <a:rPr lang="en-GB" dirty="0"/>
              <a:t>It is completely different from supervised and unsupervised learning as they are based on the presence &amp; absence of labels.</a:t>
            </a:r>
          </a:p>
          <a:p>
            <a:pPr algn="just"/>
            <a:endParaRPr lang="en-IN" dirty="0"/>
          </a:p>
        </p:txBody>
      </p:sp>
    </p:spTree>
    <p:extLst>
      <p:ext uri="{BB962C8B-B14F-4D97-AF65-F5344CB8AC3E}">
        <p14:creationId xmlns:p14="http://schemas.microsoft.com/office/powerpoint/2010/main" val="4764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9FB2C-B076-4F1B-9D99-F9FE3063FE18}"/>
              </a:ext>
            </a:extLst>
          </p:cNvPr>
          <p:cNvSpPr>
            <a:spLocks noGrp="1"/>
          </p:cNvSpPr>
          <p:nvPr>
            <p:ph idx="1"/>
          </p:nvPr>
        </p:nvSpPr>
        <p:spPr>
          <a:xfrm>
            <a:off x="108857" y="87086"/>
            <a:ext cx="11985172" cy="6672943"/>
          </a:xfrm>
        </p:spPr>
        <p:txBody>
          <a:bodyPr>
            <a:normAutofit/>
          </a:bodyPr>
          <a:lstStyle/>
          <a:p>
            <a:pPr algn="just"/>
            <a:r>
              <a:rPr lang="en-GB" sz="3000" b="1" dirty="0"/>
              <a:t>To overcome the drawbacks of supervised learning and unsupervised learning algorithms, the concept of Semi-supervised learning is introduced</a:t>
            </a:r>
            <a:r>
              <a:rPr lang="en-GB" sz="3000" dirty="0"/>
              <a:t>.</a:t>
            </a:r>
          </a:p>
          <a:p>
            <a:pPr algn="just"/>
            <a:r>
              <a:rPr lang="en-GB" sz="3000" dirty="0"/>
              <a:t>The main aim of semi-supervised learning is to effectively use all the available data, rather than only labelled data like in supervised learning. Initially, similar data is clustered along with an unsupervised learning algorithm, and further, it helps to label the unlabeled data into labelled data. It is because labelled data is a comparatively more expensive than unlabeled data.</a:t>
            </a:r>
          </a:p>
          <a:p>
            <a:pPr algn="just"/>
            <a:r>
              <a:rPr lang="en-GB" sz="3000" b="1" dirty="0"/>
              <a:t>Example:</a:t>
            </a:r>
            <a:r>
              <a:rPr lang="en-GB" sz="3000" dirty="0"/>
              <a:t> Supervised learning is where a student is under the supervision of an instructor at home and college. Further, if that student is self-analysing the same concept without any help from the instructor, it comes under unsupervised learning. Under semi-supervised learning, the student has to revise himself after analysing the same concept under the guidance of an instructor at college.</a:t>
            </a:r>
            <a:endParaRPr lang="en-IN" sz="3000" dirty="0"/>
          </a:p>
        </p:txBody>
      </p:sp>
    </p:spTree>
    <p:extLst>
      <p:ext uri="{BB962C8B-B14F-4D97-AF65-F5344CB8AC3E}">
        <p14:creationId xmlns:p14="http://schemas.microsoft.com/office/powerpoint/2010/main" val="198919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xample of semi supervised learning for Sale OFF 79%">
            <a:extLst>
              <a:ext uri="{FF2B5EF4-FFF2-40B4-BE49-F238E27FC236}">
                <a16:creationId xmlns:a16="http://schemas.microsoft.com/office/drawing/2014/main" id="{4B7F0F1F-5957-4761-BAA4-5F0FB3E01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24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80B7-18F6-42FD-8626-7A8E02890450}"/>
              </a:ext>
            </a:extLst>
          </p:cNvPr>
          <p:cNvSpPr>
            <a:spLocks noGrp="1"/>
          </p:cNvSpPr>
          <p:nvPr>
            <p:ph type="title"/>
          </p:nvPr>
        </p:nvSpPr>
        <p:spPr>
          <a:xfrm>
            <a:off x="185055" y="365125"/>
            <a:ext cx="11658600" cy="625475"/>
          </a:xfrm>
        </p:spPr>
        <p:txBody>
          <a:bodyPr>
            <a:noAutofit/>
          </a:bodyPr>
          <a:lstStyle/>
          <a:p>
            <a:r>
              <a:rPr lang="en-GB" sz="3600" b="1" dirty="0"/>
              <a:t>Advantages and disadvantages of Semi-supervised Learning</a:t>
            </a:r>
            <a:endParaRPr lang="en-IN" sz="3600" b="1" dirty="0"/>
          </a:p>
        </p:txBody>
      </p:sp>
      <p:sp>
        <p:nvSpPr>
          <p:cNvPr id="3" name="Content Placeholder 2">
            <a:extLst>
              <a:ext uri="{FF2B5EF4-FFF2-40B4-BE49-F238E27FC236}">
                <a16:creationId xmlns:a16="http://schemas.microsoft.com/office/drawing/2014/main" id="{8EE1DE7B-3178-4C32-900C-7ACC53B10E8F}"/>
              </a:ext>
            </a:extLst>
          </p:cNvPr>
          <p:cNvSpPr>
            <a:spLocks noGrp="1"/>
          </p:cNvSpPr>
          <p:nvPr>
            <p:ph idx="1"/>
          </p:nvPr>
        </p:nvSpPr>
        <p:spPr>
          <a:xfrm>
            <a:off x="250371" y="1208316"/>
            <a:ext cx="11103429" cy="5044849"/>
          </a:xfrm>
        </p:spPr>
        <p:txBody>
          <a:bodyPr>
            <a:normAutofit/>
          </a:bodyPr>
          <a:lstStyle/>
          <a:p>
            <a:pPr marL="0" indent="0">
              <a:buNone/>
            </a:pPr>
            <a:r>
              <a:rPr lang="en-GB" b="1" dirty="0"/>
              <a:t>Advantages:</a:t>
            </a:r>
            <a:endParaRPr lang="en-GB" dirty="0"/>
          </a:p>
          <a:p>
            <a:r>
              <a:rPr lang="en-GB" dirty="0"/>
              <a:t>It is simple and easy to understand the algorithm.</a:t>
            </a:r>
          </a:p>
          <a:p>
            <a:r>
              <a:rPr lang="en-GB" dirty="0"/>
              <a:t>It is highly efficient.</a:t>
            </a:r>
          </a:p>
          <a:p>
            <a:r>
              <a:rPr lang="en-GB" dirty="0"/>
              <a:t>It is used to solve drawbacks of Supervised and Unsupervised Learning algorithms.</a:t>
            </a:r>
          </a:p>
          <a:p>
            <a:pPr marL="0" indent="0">
              <a:buNone/>
            </a:pPr>
            <a:r>
              <a:rPr lang="en-GB" b="1" dirty="0"/>
              <a:t>Disadvantages:</a:t>
            </a:r>
            <a:endParaRPr lang="en-GB" dirty="0"/>
          </a:p>
          <a:p>
            <a:r>
              <a:rPr lang="en-GB" dirty="0"/>
              <a:t>Iterations results may not be stable.</a:t>
            </a:r>
          </a:p>
          <a:p>
            <a:r>
              <a:rPr lang="en-GB" dirty="0"/>
              <a:t>We cannot apply these algorithms to network-level data.</a:t>
            </a:r>
          </a:p>
          <a:p>
            <a:r>
              <a:rPr lang="en-GB" dirty="0"/>
              <a:t>Accuracy is low.</a:t>
            </a:r>
          </a:p>
          <a:p>
            <a:endParaRPr lang="en-IN" dirty="0"/>
          </a:p>
        </p:txBody>
      </p:sp>
    </p:spTree>
    <p:extLst>
      <p:ext uri="{BB962C8B-B14F-4D97-AF65-F5344CB8AC3E}">
        <p14:creationId xmlns:p14="http://schemas.microsoft.com/office/powerpoint/2010/main" val="251026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49BF-EE62-4B93-8453-4232B73188C5}"/>
              </a:ext>
            </a:extLst>
          </p:cNvPr>
          <p:cNvSpPr>
            <a:spLocks noGrp="1"/>
          </p:cNvSpPr>
          <p:nvPr>
            <p:ph type="title"/>
          </p:nvPr>
        </p:nvSpPr>
        <p:spPr>
          <a:xfrm>
            <a:off x="239486" y="321582"/>
            <a:ext cx="11745684" cy="821418"/>
          </a:xfrm>
        </p:spPr>
        <p:txBody>
          <a:bodyPr>
            <a:normAutofit/>
          </a:bodyPr>
          <a:lstStyle/>
          <a:p>
            <a:r>
              <a:rPr lang="en-IN" b="1" dirty="0"/>
              <a:t>1. Supervised Machine Learning</a:t>
            </a:r>
          </a:p>
        </p:txBody>
      </p:sp>
      <p:sp>
        <p:nvSpPr>
          <p:cNvPr id="3" name="Content Placeholder 2">
            <a:extLst>
              <a:ext uri="{FF2B5EF4-FFF2-40B4-BE49-F238E27FC236}">
                <a16:creationId xmlns:a16="http://schemas.microsoft.com/office/drawing/2014/main" id="{4CA236C5-BC75-4355-9833-68BB3FC71EED}"/>
              </a:ext>
            </a:extLst>
          </p:cNvPr>
          <p:cNvSpPr>
            <a:spLocks noGrp="1"/>
          </p:cNvSpPr>
          <p:nvPr>
            <p:ph idx="1"/>
          </p:nvPr>
        </p:nvSpPr>
        <p:spPr>
          <a:xfrm>
            <a:off x="206829" y="1099457"/>
            <a:ext cx="11745685" cy="5077506"/>
          </a:xfrm>
        </p:spPr>
        <p:txBody>
          <a:bodyPr/>
          <a:lstStyle/>
          <a:p>
            <a:pPr algn="just"/>
            <a:r>
              <a:rPr lang="en-GB" dirty="0"/>
              <a:t>As its name suggests, Supervised machine learning is based on supervision. </a:t>
            </a:r>
          </a:p>
          <a:p>
            <a:pPr algn="just"/>
            <a:r>
              <a:rPr lang="en-GB" dirty="0"/>
              <a:t>It means in the supervised learning technique, we train the machines using the "labelled" dataset, and based on the training, the machine predicts the output. </a:t>
            </a:r>
          </a:p>
          <a:p>
            <a:pPr algn="just"/>
            <a:r>
              <a:rPr lang="en-GB" dirty="0"/>
              <a:t>Here, the labelled data specifies that some of the inputs are already mapped to the output. </a:t>
            </a:r>
          </a:p>
          <a:p>
            <a:pPr algn="just"/>
            <a:r>
              <a:rPr lang="en-GB" dirty="0"/>
              <a:t>More preciously, we can say; first, we train the machine with the input and corresponding output, and then we ask the machine to predict the output using the test dataset.</a:t>
            </a:r>
            <a:endParaRPr lang="en-IN" dirty="0"/>
          </a:p>
        </p:txBody>
      </p:sp>
    </p:spTree>
    <p:extLst>
      <p:ext uri="{BB962C8B-B14F-4D97-AF65-F5344CB8AC3E}">
        <p14:creationId xmlns:p14="http://schemas.microsoft.com/office/powerpoint/2010/main" val="107578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5563-2C9F-4F81-BDD8-2C5A27F8ACD4}"/>
              </a:ext>
            </a:extLst>
          </p:cNvPr>
          <p:cNvSpPr>
            <a:spLocks noGrp="1"/>
          </p:cNvSpPr>
          <p:nvPr>
            <p:ph type="title"/>
          </p:nvPr>
        </p:nvSpPr>
        <p:spPr>
          <a:xfrm>
            <a:off x="239486" y="158291"/>
            <a:ext cx="11865428" cy="701675"/>
          </a:xfrm>
        </p:spPr>
        <p:txBody>
          <a:bodyPr/>
          <a:lstStyle/>
          <a:p>
            <a:r>
              <a:rPr lang="en-IN" dirty="0"/>
              <a:t>4. Reinforcement Learning</a:t>
            </a:r>
          </a:p>
        </p:txBody>
      </p:sp>
      <p:sp>
        <p:nvSpPr>
          <p:cNvPr id="3" name="Content Placeholder 2">
            <a:extLst>
              <a:ext uri="{FF2B5EF4-FFF2-40B4-BE49-F238E27FC236}">
                <a16:creationId xmlns:a16="http://schemas.microsoft.com/office/drawing/2014/main" id="{ABACAB67-19B2-4D4C-AF03-8F2E5388399D}"/>
              </a:ext>
            </a:extLst>
          </p:cNvPr>
          <p:cNvSpPr>
            <a:spLocks noGrp="1"/>
          </p:cNvSpPr>
          <p:nvPr>
            <p:ph idx="1"/>
          </p:nvPr>
        </p:nvSpPr>
        <p:spPr>
          <a:xfrm>
            <a:off x="108857" y="859966"/>
            <a:ext cx="11996057" cy="5998034"/>
          </a:xfrm>
        </p:spPr>
        <p:txBody>
          <a:bodyPr>
            <a:normAutofit/>
          </a:bodyPr>
          <a:lstStyle/>
          <a:p>
            <a:pPr algn="just"/>
            <a:r>
              <a:rPr lang="en-GB" b="1" dirty="0"/>
              <a:t>Reinforcement learning works on a feedback-based process, in which an AI agent (A software component) automatically explore its surrounding by hitting &amp; trail, taking action, learning from experiences, and improving its performance.</a:t>
            </a:r>
            <a:r>
              <a:rPr lang="en-GB" dirty="0"/>
              <a:t> </a:t>
            </a:r>
          </a:p>
          <a:p>
            <a:pPr algn="just"/>
            <a:r>
              <a:rPr lang="en-GB" dirty="0"/>
              <a:t>Agent gets rewarded for each good action and get punished for each bad action; hence the goal of reinforcement learning agent is to maximize the rewards.</a:t>
            </a:r>
          </a:p>
          <a:p>
            <a:pPr algn="just"/>
            <a:r>
              <a:rPr lang="en-GB" dirty="0"/>
              <a:t>In reinforcement learning, there is no labelled data like supervised learning, and agents learn from their experiences only.</a:t>
            </a:r>
          </a:p>
          <a:p>
            <a:pPr algn="just"/>
            <a:r>
              <a:rPr lang="en-GB" dirty="0"/>
              <a:t>The reinforcement learning process is similar to a human being; for example, a child learns various things by experiences in his day-to-day life. An example of reinforcement learning is to play a game, where the Game is the environment, moves of an agent at each step define states, and the goal of the agent is to get a high score. Agent receives feedback in terms of punishment and rewards.</a:t>
            </a:r>
          </a:p>
          <a:p>
            <a:pPr algn="just"/>
            <a:endParaRPr lang="en-IN" dirty="0"/>
          </a:p>
        </p:txBody>
      </p:sp>
    </p:spTree>
    <p:extLst>
      <p:ext uri="{BB962C8B-B14F-4D97-AF65-F5344CB8AC3E}">
        <p14:creationId xmlns:p14="http://schemas.microsoft.com/office/powerpoint/2010/main" val="3222395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5 Things You Need to Know about Reinforcement Learning - KDnuggets">
            <a:extLst>
              <a:ext uri="{FF2B5EF4-FFF2-40B4-BE49-F238E27FC236}">
                <a16:creationId xmlns:a16="http://schemas.microsoft.com/office/drawing/2014/main" id="{EB8357D5-B5C2-4497-B5F3-FFCE7DA46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099" y="1034143"/>
            <a:ext cx="9232194" cy="356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230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4504-5FC4-487F-B36C-655C43C56F3F}"/>
              </a:ext>
            </a:extLst>
          </p:cNvPr>
          <p:cNvSpPr>
            <a:spLocks noGrp="1"/>
          </p:cNvSpPr>
          <p:nvPr>
            <p:ph type="title"/>
          </p:nvPr>
        </p:nvSpPr>
        <p:spPr>
          <a:xfrm>
            <a:off x="228600" y="365126"/>
            <a:ext cx="11125200" cy="451304"/>
          </a:xfrm>
        </p:spPr>
        <p:txBody>
          <a:bodyPr>
            <a:normAutofit fontScale="90000"/>
          </a:bodyPr>
          <a:lstStyle/>
          <a:p>
            <a:r>
              <a:rPr lang="en-GB" dirty="0"/>
              <a:t>Real-world Use cases of Reinforcement Learning</a:t>
            </a:r>
            <a:endParaRPr lang="en-IN" dirty="0"/>
          </a:p>
        </p:txBody>
      </p:sp>
      <p:sp>
        <p:nvSpPr>
          <p:cNvPr id="3" name="Content Placeholder 2">
            <a:extLst>
              <a:ext uri="{FF2B5EF4-FFF2-40B4-BE49-F238E27FC236}">
                <a16:creationId xmlns:a16="http://schemas.microsoft.com/office/drawing/2014/main" id="{4CA15426-049D-4EE4-A7EC-44DC9A51B01C}"/>
              </a:ext>
            </a:extLst>
          </p:cNvPr>
          <p:cNvSpPr>
            <a:spLocks noGrp="1"/>
          </p:cNvSpPr>
          <p:nvPr>
            <p:ph idx="1"/>
          </p:nvPr>
        </p:nvSpPr>
        <p:spPr>
          <a:xfrm>
            <a:off x="228599" y="1012371"/>
            <a:ext cx="11767457" cy="5715000"/>
          </a:xfrm>
        </p:spPr>
        <p:txBody>
          <a:bodyPr>
            <a:normAutofit/>
          </a:bodyPr>
          <a:lstStyle/>
          <a:p>
            <a:r>
              <a:rPr lang="en-GB" b="1" dirty="0"/>
              <a:t>Video Games:</a:t>
            </a:r>
            <a:br>
              <a:rPr lang="en-GB" dirty="0"/>
            </a:br>
            <a:r>
              <a:rPr lang="en-GB" dirty="0"/>
              <a:t>RL algorithms are much popular in gaming applications. It is used to gain super-human performance. Some popular games that use RL algorithms are </a:t>
            </a:r>
            <a:r>
              <a:rPr lang="en-GB" b="1" dirty="0" err="1"/>
              <a:t>AlphaGO</a:t>
            </a:r>
            <a:r>
              <a:rPr lang="en-GB" dirty="0"/>
              <a:t> and </a:t>
            </a:r>
            <a:r>
              <a:rPr lang="en-GB" b="1" dirty="0" err="1"/>
              <a:t>AlphaGO</a:t>
            </a:r>
            <a:r>
              <a:rPr lang="en-GB" b="1" dirty="0"/>
              <a:t> Zero</a:t>
            </a:r>
            <a:r>
              <a:rPr lang="en-GB" dirty="0"/>
              <a:t>.</a:t>
            </a:r>
          </a:p>
          <a:p>
            <a:r>
              <a:rPr lang="en-GB" b="1" dirty="0"/>
              <a:t>Robotics:</a:t>
            </a:r>
            <a:br>
              <a:rPr lang="en-GB" dirty="0"/>
            </a:br>
            <a:r>
              <a:rPr lang="en-GB" dirty="0"/>
              <a:t>RL is widely being used in Robotics applications. Robots are used in the industrial and manufacturing area, and these robots are made more powerful with reinforcement learning. There are different industries that have their vision of building intelligent robots using AI and Machine learning technology.</a:t>
            </a:r>
          </a:p>
          <a:p>
            <a:endParaRPr lang="en-IN" dirty="0"/>
          </a:p>
        </p:txBody>
      </p:sp>
    </p:spTree>
    <p:extLst>
      <p:ext uri="{BB962C8B-B14F-4D97-AF65-F5344CB8AC3E}">
        <p14:creationId xmlns:p14="http://schemas.microsoft.com/office/powerpoint/2010/main" val="1707646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BA40-62D0-4376-B111-7A851BFCD57C}"/>
              </a:ext>
            </a:extLst>
          </p:cNvPr>
          <p:cNvSpPr>
            <a:spLocks noGrp="1"/>
          </p:cNvSpPr>
          <p:nvPr>
            <p:ph type="title"/>
          </p:nvPr>
        </p:nvSpPr>
        <p:spPr>
          <a:xfrm>
            <a:off x="337457" y="365126"/>
            <a:ext cx="11647714" cy="483960"/>
          </a:xfrm>
        </p:spPr>
        <p:txBody>
          <a:bodyPr>
            <a:noAutofit/>
          </a:bodyPr>
          <a:lstStyle/>
          <a:p>
            <a:r>
              <a:rPr lang="en-GB" sz="3600" b="1" dirty="0"/>
              <a:t>Advantages and Disadvantages of Reinforcement Learning</a:t>
            </a:r>
            <a:endParaRPr lang="en-IN" sz="3600" b="1" dirty="0"/>
          </a:p>
        </p:txBody>
      </p:sp>
      <p:sp>
        <p:nvSpPr>
          <p:cNvPr id="3" name="Content Placeholder 2">
            <a:extLst>
              <a:ext uri="{FF2B5EF4-FFF2-40B4-BE49-F238E27FC236}">
                <a16:creationId xmlns:a16="http://schemas.microsoft.com/office/drawing/2014/main" id="{D72329FA-4BF5-4BF6-ADCD-8D6D6856E44C}"/>
              </a:ext>
            </a:extLst>
          </p:cNvPr>
          <p:cNvSpPr>
            <a:spLocks noGrp="1"/>
          </p:cNvSpPr>
          <p:nvPr>
            <p:ph idx="1"/>
          </p:nvPr>
        </p:nvSpPr>
        <p:spPr>
          <a:xfrm>
            <a:off x="337457" y="1088571"/>
            <a:ext cx="11647714" cy="5486400"/>
          </a:xfrm>
        </p:spPr>
        <p:txBody>
          <a:bodyPr>
            <a:normAutofit/>
          </a:bodyPr>
          <a:lstStyle/>
          <a:p>
            <a:pPr marL="0" indent="0">
              <a:buNone/>
            </a:pPr>
            <a:r>
              <a:rPr lang="en-GB" b="1" dirty="0"/>
              <a:t>Advantages</a:t>
            </a:r>
            <a:endParaRPr lang="en-GB" dirty="0"/>
          </a:p>
          <a:p>
            <a:r>
              <a:rPr lang="en-GB" dirty="0"/>
              <a:t>It helps in solving complex real-world problems which are difficult to be solved by general techniques.</a:t>
            </a:r>
          </a:p>
          <a:p>
            <a:r>
              <a:rPr lang="en-GB" dirty="0"/>
              <a:t>The learning model of RL is similar to the learning of human beings; hence most accurate results can be found.</a:t>
            </a:r>
          </a:p>
          <a:p>
            <a:r>
              <a:rPr lang="en-GB" dirty="0"/>
              <a:t>Helps in achieving long term results.</a:t>
            </a:r>
          </a:p>
          <a:p>
            <a:pPr marL="0" indent="0">
              <a:buNone/>
            </a:pPr>
            <a:r>
              <a:rPr lang="en-GB" b="1" dirty="0"/>
              <a:t>Disadvantage</a:t>
            </a:r>
            <a:endParaRPr lang="en-GB" dirty="0"/>
          </a:p>
          <a:p>
            <a:r>
              <a:rPr lang="en-GB" dirty="0"/>
              <a:t>RL algorithms are not preferred for simple problems.</a:t>
            </a:r>
          </a:p>
          <a:p>
            <a:r>
              <a:rPr lang="en-GB" dirty="0"/>
              <a:t>RL algorithms require huge data and computations.</a:t>
            </a:r>
          </a:p>
          <a:p>
            <a:r>
              <a:rPr lang="en-GB" dirty="0"/>
              <a:t>Too much reinforcement learning can lead to an overload of states which can weaken the results.</a:t>
            </a:r>
          </a:p>
          <a:p>
            <a:endParaRPr lang="en-IN" dirty="0"/>
          </a:p>
        </p:txBody>
      </p:sp>
    </p:spTree>
    <p:extLst>
      <p:ext uri="{BB962C8B-B14F-4D97-AF65-F5344CB8AC3E}">
        <p14:creationId xmlns:p14="http://schemas.microsoft.com/office/powerpoint/2010/main" val="1014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1F2B-55CA-4896-9464-C23BA2F1B227}"/>
              </a:ext>
            </a:extLst>
          </p:cNvPr>
          <p:cNvSpPr>
            <a:spLocks noGrp="1"/>
          </p:cNvSpPr>
          <p:nvPr>
            <p:ph type="title"/>
          </p:nvPr>
        </p:nvSpPr>
        <p:spPr>
          <a:xfrm>
            <a:off x="424543" y="365126"/>
            <a:ext cx="10929257" cy="679904"/>
          </a:xfrm>
        </p:spPr>
        <p:txBody>
          <a:bodyPr>
            <a:normAutofit fontScale="90000"/>
          </a:bodyPr>
          <a:lstStyle/>
          <a:p>
            <a:r>
              <a:rPr lang="en-GB" b="1" dirty="0"/>
              <a:t>Example:</a:t>
            </a:r>
            <a:endParaRPr lang="en-IN" b="1" dirty="0"/>
          </a:p>
        </p:txBody>
      </p:sp>
      <p:sp>
        <p:nvSpPr>
          <p:cNvPr id="3" name="Content Placeholder 2">
            <a:extLst>
              <a:ext uri="{FF2B5EF4-FFF2-40B4-BE49-F238E27FC236}">
                <a16:creationId xmlns:a16="http://schemas.microsoft.com/office/drawing/2014/main" id="{FC5705DD-824D-4224-8C08-F9369C0CC27F}"/>
              </a:ext>
            </a:extLst>
          </p:cNvPr>
          <p:cNvSpPr>
            <a:spLocks noGrp="1"/>
          </p:cNvSpPr>
          <p:nvPr>
            <p:ph idx="1"/>
          </p:nvPr>
        </p:nvSpPr>
        <p:spPr>
          <a:xfrm>
            <a:off x="195943" y="1045030"/>
            <a:ext cx="11854543" cy="5812970"/>
          </a:xfrm>
        </p:spPr>
        <p:txBody>
          <a:bodyPr>
            <a:normAutofit fontScale="92500" lnSpcReduction="10000"/>
          </a:bodyPr>
          <a:lstStyle/>
          <a:p>
            <a:pPr algn="just">
              <a:lnSpc>
                <a:spcPct val="120000"/>
              </a:lnSpc>
            </a:pPr>
            <a:r>
              <a:rPr lang="en-GB" dirty="0"/>
              <a:t>Suppose we have an input dataset of cats and dog images. So, first, we will provide the training to the machine to understand the images, such as the </a:t>
            </a:r>
            <a:r>
              <a:rPr lang="en-GB" b="1" dirty="0"/>
              <a:t>shape &amp; size of the tail of cat and dog, Shape of eyes, colour, height (dogs are taller, cats are smaller), etc.</a:t>
            </a:r>
            <a:r>
              <a:rPr lang="en-GB" dirty="0"/>
              <a:t> </a:t>
            </a:r>
          </a:p>
          <a:p>
            <a:pPr algn="just">
              <a:lnSpc>
                <a:spcPct val="120000"/>
              </a:lnSpc>
            </a:pPr>
            <a:r>
              <a:rPr lang="en-GB" dirty="0"/>
              <a:t>After completion of training, we input the picture of a cat and ask the machine to identify the object and predict the output. Now, the machine is well trained, so it will check all the features of the object, such as height, shape, colour, eyes, ears, tail, etc., and find that it's a cat. So, it will put it in the Cat category. This is the process of how the machine identifies the objects in Supervised Learning.</a:t>
            </a:r>
          </a:p>
          <a:p>
            <a:pPr algn="just">
              <a:lnSpc>
                <a:spcPct val="120000"/>
              </a:lnSpc>
            </a:pPr>
            <a:r>
              <a:rPr lang="en-GB" b="1" dirty="0"/>
              <a:t>The main goal of the supervised learning technique is to map the input variable(x) with the output variable(y).</a:t>
            </a:r>
            <a:r>
              <a:rPr lang="en-GB" dirty="0"/>
              <a:t> Some real-world applications of supervised learning are </a:t>
            </a:r>
            <a:r>
              <a:rPr lang="en-GB" b="1" dirty="0"/>
              <a:t>Risk Assessment, Fraud Detection, Spam filtering,</a:t>
            </a:r>
            <a:r>
              <a:rPr lang="en-GB" dirty="0"/>
              <a:t> etc.</a:t>
            </a:r>
          </a:p>
          <a:p>
            <a:pPr algn="just">
              <a:lnSpc>
                <a:spcPct val="120000"/>
              </a:lnSpc>
            </a:pPr>
            <a:endParaRPr lang="en-IN" dirty="0"/>
          </a:p>
        </p:txBody>
      </p:sp>
    </p:spTree>
    <p:extLst>
      <p:ext uri="{BB962C8B-B14F-4D97-AF65-F5344CB8AC3E}">
        <p14:creationId xmlns:p14="http://schemas.microsoft.com/office/powerpoint/2010/main" val="102489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pervised Machine learning - Javatpoint">
            <a:extLst>
              <a:ext uri="{FF2B5EF4-FFF2-40B4-BE49-F238E27FC236}">
                <a16:creationId xmlns:a16="http://schemas.microsoft.com/office/drawing/2014/main" id="{DCE3ED85-D0DD-47EF-B750-C7ADD66A7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34" y="783771"/>
            <a:ext cx="10957460" cy="520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6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41C9-D72E-48D8-A431-DCF70260DA18}"/>
              </a:ext>
            </a:extLst>
          </p:cNvPr>
          <p:cNvSpPr>
            <a:spLocks noGrp="1"/>
          </p:cNvSpPr>
          <p:nvPr>
            <p:ph type="title"/>
          </p:nvPr>
        </p:nvSpPr>
        <p:spPr>
          <a:xfrm>
            <a:off x="228599" y="680085"/>
            <a:ext cx="11636829" cy="625475"/>
          </a:xfrm>
        </p:spPr>
        <p:txBody>
          <a:bodyPr>
            <a:normAutofit fontScale="90000"/>
          </a:bodyPr>
          <a:lstStyle/>
          <a:p>
            <a:r>
              <a:rPr lang="en-GB" dirty="0"/>
              <a:t>Categories of Supervised Machine Learning</a:t>
            </a:r>
            <a:endParaRPr lang="en-IN" dirty="0"/>
          </a:p>
        </p:txBody>
      </p:sp>
      <p:sp>
        <p:nvSpPr>
          <p:cNvPr id="3" name="Content Placeholder 2">
            <a:extLst>
              <a:ext uri="{FF2B5EF4-FFF2-40B4-BE49-F238E27FC236}">
                <a16:creationId xmlns:a16="http://schemas.microsoft.com/office/drawing/2014/main" id="{86670D1B-DF7D-4725-87B3-D8B22F9335DB}"/>
              </a:ext>
            </a:extLst>
          </p:cNvPr>
          <p:cNvSpPr>
            <a:spLocks noGrp="1"/>
          </p:cNvSpPr>
          <p:nvPr>
            <p:ph idx="1"/>
          </p:nvPr>
        </p:nvSpPr>
        <p:spPr>
          <a:xfrm>
            <a:off x="228599" y="1638663"/>
            <a:ext cx="11789230" cy="5486400"/>
          </a:xfrm>
        </p:spPr>
        <p:txBody>
          <a:bodyPr/>
          <a:lstStyle/>
          <a:p>
            <a:pPr marL="0" indent="0">
              <a:buNone/>
            </a:pPr>
            <a:r>
              <a:rPr lang="en-GB" dirty="0"/>
              <a:t>Supervised machine learning can be classified into two types of problems, which are given below:</a:t>
            </a:r>
          </a:p>
          <a:p>
            <a:r>
              <a:rPr lang="en-GB" b="1" dirty="0"/>
              <a:t>Classification</a:t>
            </a:r>
            <a:endParaRPr lang="en-GB" dirty="0"/>
          </a:p>
          <a:p>
            <a:r>
              <a:rPr lang="en-GB" b="1" dirty="0"/>
              <a:t>Regression</a:t>
            </a:r>
            <a:endParaRPr lang="en-GB" dirty="0"/>
          </a:p>
          <a:p>
            <a:endParaRPr lang="en-IN" dirty="0"/>
          </a:p>
        </p:txBody>
      </p:sp>
    </p:spTree>
    <p:extLst>
      <p:ext uri="{BB962C8B-B14F-4D97-AF65-F5344CB8AC3E}">
        <p14:creationId xmlns:p14="http://schemas.microsoft.com/office/powerpoint/2010/main" val="397161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8EE1-994B-42F4-9A3F-804DFB6D2A1D}"/>
              </a:ext>
            </a:extLst>
          </p:cNvPr>
          <p:cNvSpPr>
            <a:spLocks noGrp="1"/>
          </p:cNvSpPr>
          <p:nvPr>
            <p:ph type="title"/>
          </p:nvPr>
        </p:nvSpPr>
        <p:spPr>
          <a:xfrm>
            <a:off x="272143" y="365126"/>
            <a:ext cx="11081657" cy="581932"/>
          </a:xfrm>
        </p:spPr>
        <p:txBody>
          <a:bodyPr>
            <a:normAutofit fontScale="90000"/>
          </a:bodyPr>
          <a:lstStyle/>
          <a:p>
            <a:r>
              <a:rPr lang="en-IN" dirty="0"/>
              <a:t>a) Classification</a:t>
            </a:r>
          </a:p>
        </p:txBody>
      </p:sp>
      <p:sp>
        <p:nvSpPr>
          <p:cNvPr id="3" name="Content Placeholder 2">
            <a:extLst>
              <a:ext uri="{FF2B5EF4-FFF2-40B4-BE49-F238E27FC236}">
                <a16:creationId xmlns:a16="http://schemas.microsoft.com/office/drawing/2014/main" id="{C4CC9D13-3635-4D13-A8DD-50881639E6B9}"/>
              </a:ext>
            </a:extLst>
          </p:cNvPr>
          <p:cNvSpPr>
            <a:spLocks noGrp="1"/>
          </p:cNvSpPr>
          <p:nvPr>
            <p:ph idx="1"/>
          </p:nvPr>
        </p:nvSpPr>
        <p:spPr>
          <a:xfrm>
            <a:off x="272143" y="1055914"/>
            <a:ext cx="11702143" cy="5519057"/>
          </a:xfrm>
        </p:spPr>
        <p:txBody>
          <a:bodyPr/>
          <a:lstStyle/>
          <a:p>
            <a:pPr algn="just">
              <a:lnSpc>
                <a:spcPct val="100000"/>
              </a:lnSpc>
            </a:pPr>
            <a:r>
              <a:rPr lang="en-GB" dirty="0"/>
              <a:t>Classification algorithms are used to solve the classification problems in which the output variable is categorical, such as "</a:t>
            </a:r>
            <a:r>
              <a:rPr lang="en-GB" b="1" dirty="0"/>
              <a:t>Yes" or No, Male or Female, Red or Blue, etc</a:t>
            </a:r>
            <a:r>
              <a:rPr lang="en-GB" dirty="0"/>
              <a:t>. The classification algorithms predict the categories present in the dataset. Some real-world examples of classification algorithms are </a:t>
            </a:r>
            <a:r>
              <a:rPr lang="en-GB" b="1" dirty="0"/>
              <a:t>Spam Detection, Email filtering, etc.</a:t>
            </a:r>
            <a:endParaRPr lang="en-GB" dirty="0"/>
          </a:p>
          <a:p>
            <a:pPr algn="just">
              <a:lnSpc>
                <a:spcPct val="100000"/>
              </a:lnSpc>
            </a:pPr>
            <a:r>
              <a:rPr lang="en-GB" dirty="0"/>
              <a:t>Some popular classification algorithms are given below:</a:t>
            </a:r>
          </a:p>
          <a:p>
            <a:pPr marL="804863" indent="-446088" algn="just">
              <a:lnSpc>
                <a:spcPct val="100000"/>
              </a:lnSpc>
              <a:buFont typeface="Wingdings" panose="05000000000000000000" pitchFamily="2" charset="2"/>
              <a:buChar char="Ø"/>
            </a:pPr>
            <a:r>
              <a:rPr lang="en-GB" b="1" dirty="0"/>
              <a:t>Random Forest Algorithm</a:t>
            </a:r>
            <a:endParaRPr lang="en-GB" dirty="0"/>
          </a:p>
          <a:p>
            <a:pPr marL="804863" indent="-446088" algn="just">
              <a:lnSpc>
                <a:spcPct val="100000"/>
              </a:lnSpc>
              <a:buFont typeface="Wingdings" panose="05000000000000000000" pitchFamily="2" charset="2"/>
              <a:buChar char="Ø"/>
            </a:pPr>
            <a:r>
              <a:rPr lang="en-GB" b="1" dirty="0"/>
              <a:t>Decision Tree Algorithm</a:t>
            </a:r>
            <a:endParaRPr lang="en-GB" dirty="0"/>
          </a:p>
          <a:p>
            <a:pPr marL="804863" indent="-446088" algn="just">
              <a:lnSpc>
                <a:spcPct val="100000"/>
              </a:lnSpc>
              <a:buFont typeface="Wingdings" panose="05000000000000000000" pitchFamily="2" charset="2"/>
              <a:buChar char="Ø"/>
            </a:pPr>
            <a:r>
              <a:rPr lang="en-GB" b="1" dirty="0"/>
              <a:t>Logistic Regression Algorithm</a:t>
            </a:r>
            <a:endParaRPr lang="en-GB" dirty="0"/>
          </a:p>
          <a:p>
            <a:pPr marL="804863" indent="-446088" algn="just">
              <a:lnSpc>
                <a:spcPct val="100000"/>
              </a:lnSpc>
              <a:buFont typeface="Wingdings" panose="05000000000000000000" pitchFamily="2" charset="2"/>
              <a:buChar char="Ø"/>
            </a:pPr>
            <a:r>
              <a:rPr lang="en-GB" b="1" dirty="0"/>
              <a:t>Support Vector Machine Algorithm</a:t>
            </a:r>
            <a:endParaRPr lang="en-GB" dirty="0"/>
          </a:p>
          <a:p>
            <a:pPr algn="just">
              <a:lnSpc>
                <a:spcPct val="100000"/>
              </a:lnSpc>
            </a:pPr>
            <a:endParaRPr lang="en-IN" dirty="0"/>
          </a:p>
        </p:txBody>
      </p:sp>
    </p:spTree>
    <p:extLst>
      <p:ext uri="{BB962C8B-B14F-4D97-AF65-F5344CB8AC3E}">
        <p14:creationId xmlns:p14="http://schemas.microsoft.com/office/powerpoint/2010/main" val="179345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B758-FC8F-468C-9202-89CDF71798F1}"/>
              </a:ext>
            </a:extLst>
          </p:cNvPr>
          <p:cNvSpPr>
            <a:spLocks noGrp="1"/>
          </p:cNvSpPr>
          <p:nvPr>
            <p:ph type="title"/>
          </p:nvPr>
        </p:nvSpPr>
        <p:spPr>
          <a:xfrm>
            <a:off x="283029" y="365125"/>
            <a:ext cx="11070771" cy="777875"/>
          </a:xfrm>
        </p:spPr>
        <p:txBody>
          <a:bodyPr/>
          <a:lstStyle/>
          <a:p>
            <a:r>
              <a:rPr lang="en-GB" dirty="0"/>
              <a:t>Types of classification</a:t>
            </a:r>
            <a:endParaRPr lang="en-IN" dirty="0"/>
          </a:p>
        </p:txBody>
      </p:sp>
      <p:sp>
        <p:nvSpPr>
          <p:cNvPr id="3" name="Content Placeholder 2">
            <a:extLst>
              <a:ext uri="{FF2B5EF4-FFF2-40B4-BE49-F238E27FC236}">
                <a16:creationId xmlns:a16="http://schemas.microsoft.com/office/drawing/2014/main" id="{71BEDF03-FAA7-4EFA-8F09-D534E3E51CC9}"/>
              </a:ext>
            </a:extLst>
          </p:cNvPr>
          <p:cNvSpPr>
            <a:spLocks noGrp="1"/>
          </p:cNvSpPr>
          <p:nvPr>
            <p:ph idx="1"/>
          </p:nvPr>
        </p:nvSpPr>
        <p:spPr>
          <a:xfrm>
            <a:off x="359229" y="1143000"/>
            <a:ext cx="10994571" cy="5033963"/>
          </a:xfrm>
        </p:spPr>
        <p:txBody>
          <a:bodyPr/>
          <a:lstStyle/>
          <a:p>
            <a:pPr algn="just" fontAlgn="base">
              <a:lnSpc>
                <a:spcPct val="150000"/>
              </a:lnSpc>
            </a:pPr>
            <a:r>
              <a:rPr lang="en-GB" b="1" dirty="0"/>
              <a:t>Binary Classification</a:t>
            </a:r>
            <a:r>
              <a:rPr lang="en-GB" dirty="0"/>
              <a:t>: When we have to categorize given data into 2 distinct classes. Example – On the basis of given health conditions of a person, we have to determine whether the person has a certain disease or not.</a:t>
            </a:r>
          </a:p>
          <a:p>
            <a:pPr algn="just" fontAlgn="base">
              <a:lnSpc>
                <a:spcPct val="150000"/>
              </a:lnSpc>
            </a:pPr>
            <a:r>
              <a:rPr lang="en-GB" b="1" dirty="0"/>
              <a:t>Multiclass Classification</a:t>
            </a:r>
            <a:r>
              <a:rPr lang="en-GB" dirty="0"/>
              <a:t>: The number of classes is more than 2. For Example – On the basis of data about different species of flowers, we have to determine which specie does our observation belongs to.</a:t>
            </a:r>
          </a:p>
          <a:p>
            <a:pPr algn="just">
              <a:lnSpc>
                <a:spcPct val="150000"/>
              </a:lnSpc>
            </a:pPr>
            <a:endParaRPr lang="en-IN" dirty="0"/>
          </a:p>
        </p:txBody>
      </p:sp>
    </p:spTree>
    <p:extLst>
      <p:ext uri="{BB962C8B-B14F-4D97-AF65-F5344CB8AC3E}">
        <p14:creationId xmlns:p14="http://schemas.microsoft.com/office/powerpoint/2010/main" val="71202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
            <a:extLst>
              <a:ext uri="{FF2B5EF4-FFF2-40B4-BE49-F238E27FC236}">
                <a16:creationId xmlns:a16="http://schemas.microsoft.com/office/drawing/2014/main" id="{7ACD8BB5-584D-424E-A9E9-9123602BE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1066800"/>
            <a:ext cx="102584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2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2205</Words>
  <Application>Microsoft Office PowerPoint</Application>
  <PresentationFormat>Widescreen</PresentationFormat>
  <Paragraphs>123</Paragraphs>
  <Slides>33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Calibri Light</vt:lpstr>
      <vt:lpstr>Wingdings</vt:lpstr>
      <vt:lpstr>Office Theme</vt:lpstr>
      <vt:lpstr>Bitmap Image</vt:lpstr>
      <vt:lpstr>Machine Learning </vt:lpstr>
      <vt:lpstr>Types</vt:lpstr>
      <vt:lpstr>1. Supervised Machine Learning</vt:lpstr>
      <vt:lpstr>Example:</vt:lpstr>
      <vt:lpstr>PowerPoint Presentation</vt:lpstr>
      <vt:lpstr>Categories of Supervised Machine Learning</vt:lpstr>
      <vt:lpstr>a) Classification</vt:lpstr>
      <vt:lpstr>Types of classification</vt:lpstr>
      <vt:lpstr>PowerPoint Presentation</vt:lpstr>
      <vt:lpstr>b) Regression</vt:lpstr>
      <vt:lpstr>PowerPoint Presentation</vt:lpstr>
      <vt:lpstr>Advantages and Disadvantages of Supervised Learning</vt:lpstr>
      <vt:lpstr>Applications of Supervised Learning</vt:lpstr>
      <vt:lpstr>2. Unsupervised Machine Learning</vt:lpstr>
      <vt:lpstr>Example:</vt:lpstr>
      <vt:lpstr>PowerPoint Presentation</vt:lpstr>
      <vt:lpstr>Categories of Unsupervised Machine Learning</vt:lpstr>
      <vt:lpstr>1) Clustering</vt:lpstr>
      <vt:lpstr>PowerPoint Presentation</vt:lpstr>
      <vt:lpstr>Types of Clustering</vt:lpstr>
      <vt:lpstr>2) Association</vt:lpstr>
      <vt:lpstr>Example</vt:lpstr>
      <vt:lpstr>Advantages and Disadvantages of Unsupervised Learning Algorithm</vt:lpstr>
      <vt:lpstr>Applications of Unsupervised Learning</vt:lpstr>
      <vt:lpstr>PowerPoint Presentation</vt:lpstr>
      <vt:lpstr>3. Semi-Supervised Learning</vt:lpstr>
      <vt:lpstr>PowerPoint Presentation</vt:lpstr>
      <vt:lpstr>PowerPoint Presentation</vt:lpstr>
      <vt:lpstr>Advantages and disadvantages of Semi-supervised Learning</vt:lpstr>
      <vt:lpstr>4. Reinforcement Learning</vt:lpstr>
      <vt:lpstr>PowerPoint Presentation</vt:lpstr>
      <vt:lpstr>Real-world Use cases of Reinforcement Learning</vt:lpstr>
      <vt:lpstr>Advantages and Disadvantages of 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Machine Learning</dc:title>
  <dc:creator>Ishwari singh singh</dc:creator>
  <cp:lastModifiedBy>Sonam Tyagi</cp:lastModifiedBy>
  <cp:revision>20</cp:revision>
  <dcterms:created xsi:type="dcterms:W3CDTF">2022-03-07T05:52:21Z</dcterms:created>
  <dcterms:modified xsi:type="dcterms:W3CDTF">2024-03-29T10:44:37Z</dcterms:modified>
</cp:coreProperties>
</file>