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8" r:id="rId8"/>
    <p:sldId id="262" r:id="rId9"/>
    <p:sldId id="263" r:id="rId10"/>
    <p:sldId id="264" r:id="rId11"/>
    <p:sldId id="265" r:id="rId12"/>
    <p:sldId id="267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8AE78F4-7348-4DEB-9CCE-7515BC5096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7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5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91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6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2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9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1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78F4-7348-4DEB-9CCE-7515BC5096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5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AE78F4-7348-4DEB-9CCE-7515BC50968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F602C5-D1C3-475B-AE03-9D16E948417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2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Pseudo</a:t>
            </a:r>
            <a:br>
              <a:rPr lang="en-US" dirty="0"/>
            </a:br>
            <a:r>
              <a:rPr lang="en-US" dirty="0"/>
              <a:t> Classes in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Dr. Parul Madan(AP)</a:t>
            </a:r>
          </a:p>
          <a:p>
            <a:r>
              <a:rPr lang="en-US" dirty="0"/>
              <a:t>CSE(GEU)</a:t>
            </a:r>
          </a:p>
        </p:txBody>
      </p:sp>
    </p:spTree>
    <p:extLst>
      <p:ext uri="{BB962C8B-B14F-4D97-AF65-F5344CB8AC3E}">
        <p14:creationId xmlns:p14="http://schemas.microsoft.com/office/powerpoint/2010/main" val="232018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75" y="534390"/>
            <a:ext cx="10295907" cy="59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3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5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::first-line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7522"/>
            <a:ext cx="10515600" cy="59139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        &lt;style&gt;</a:t>
            </a:r>
          </a:p>
          <a:p>
            <a:pPr marL="0" indent="0">
              <a:buNone/>
            </a:pPr>
            <a:r>
              <a:rPr lang="en-US" dirty="0"/>
              <a:t>                 p::first-line {</a:t>
            </a:r>
          </a:p>
          <a:p>
            <a:pPr marL="0" indent="0">
              <a:buNone/>
            </a:pPr>
            <a:r>
              <a:rPr lang="en-US" dirty="0"/>
              <a:t>                                      background-color: yellow;</a:t>
            </a:r>
          </a:p>
          <a:p>
            <a:pPr marL="0" indent="0">
              <a:buNone/>
            </a:pPr>
            <a:r>
              <a:rPr lang="en-US" dirty="0"/>
              <a:t>                                     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&lt;h1&gt;WWF's Mission Statement&lt;/h1&gt;</a:t>
            </a:r>
          </a:p>
          <a:p>
            <a:pPr marL="0" indent="0">
              <a:buNone/>
            </a:pPr>
            <a:r>
              <a:rPr lang="en-US" dirty="0"/>
              <a:t>&lt;p&gt;To stop the degradation of the planet's natural environment and to build a future in which humans live in harmony with nature, by; conserving the world's biological diversity, ensuring that the use of renewable natural resources is sustainable, and promoting the reduction of pollution and wasteful consumption.&lt;/p&gt;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9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756"/>
            <a:ext cx="10515600" cy="4037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::selection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617518"/>
            <a:ext cx="10688782" cy="60682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             &lt;style&gt;</a:t>
            </a:r>
          </a:p>
          <a:p>
            <a:pPr marL="0" indent="0">
              <a:buNone/>
            </a:pPr>
            <a:r>
              <a:rPr lang="en-US"/>
              <a:t>                 ::</a:t>
            </a:r>
            <a:r>
              <a:rPr lang="en-US" dirty="0"/>
              <a:t>selection {</a:t>
            </a:r>
          </a:p>
          <a:p>
            <a:pPr marL="0" indent="0">
              <a:buNone/>
            </a:pPr>
            <a:r>
              <a:rPr lang="en-US" dirty="0"/>
              <a:t>                                         color: red;</a:t>
            </a:r>
          </a:p>
          <a:p>
            <a:pPr marL="0" indent="0">
              <a:buNone/>
            </a:pPr>
            <a:r>
              <a:rPr lang="en-US" dirty="0"/>
              <a:t>                                          background: yellow;</a:t>
            </a:r>
          </a:p>
          <a:p>
            <a:pPr marL="0" indent="0">
              <a:buNone/>
            </a:pPr>
            <a:r>
              <a:rPr lang="en-US" dirty="0"/>
              <a:t>                                      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&lt;h1&gt;Select some text on this page:&lt;/h1&gt;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&lt;p&gt;This is a paragraph.&lt;/p&gt;</a:t>
            </a:r>
          </a:p>
          <a:p>
            <a:pPr marL="0" indent="0">
              <a:buNone/>
            </a:pPr>
            <a:r>
              <a:rPr lang="en-US" dirty="0"/>
              <a:t>&lt;div&gt;This is some text in a div element.&lt;/div&gt;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48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::first-letter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277"/>
            <a:ext cx="10515600" cy="5955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&lt;!DOCTYPE html&gt;</a:t>
            </a:r>
          </a:p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marL="0" indent="0">
              <a:buNone/>
            </a:pPr>
            <a:r>
              <a:rPr lang="en-US" sz="1600" dirty="0"/>
              <a:t>&lt;head&gt;</a:t>
            </a:r>
          </a:p>
          <a:p>
            <a:pPr marL="0" indent="0">
              <a:buNone/>
            </a:pPr>
            <a:r>
              <a:rPr lang="en-US" sz="1600" dirty="0"/>
              <a:t>                                    &lt;style&gt;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p::first-letter {</a:t>
            </a:r>
          </a:p>
          <a:p>
            <a:pPr marL="0" indent="0">
              <a:buNone/>
            </a:pPr>
            <a:r>
              <a:rPr lang="en-US" sz="1600" dirty="0"/>
              <a:t>                                                                   font-size: 200%;</a:t>
            </a:r>
          </a:p>
          <a:p>
            <a:pPr marL="0" indent="0">
              <a:buNone/>
            </a:pPr>
            <a:r>
              <a:rPr lang="en-US" sz="1600" dirty="0"/>
              <a:t>                                                                   color: #8A2BE2;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  }</a:t>
            </a:r>
          </a:p>
          <a:p>
            <a:pPr marL="0" indent="0">
              <a:buNone/>
            </a:pPr>
            <a:r>
              <a:rPr lang="en-US" sz="1600" dirty="0"/>
              <a:t>                                   &lt;/style&gt;</a:t>
            </a:r>
          </a:p>
          <a:p>
            <a:pPr marL="0" indent="0">
              <a:buNone/>
            </a:pPr>
            <a:r>
              <a:rPr lang="en-US" sz="1600" dirty="0"/>
              <a:t>&lt;/head&gt;</a:t>
            </a:r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/>
              <a:t>&lt;h1&gt;Welcome to My Homepage&lt;/h1&gt;</a:t>
            </a:r>
          </a:p>
          <a:p>
            <a:pPr marL="0" indent="0">
              <a:buNone/>
            </a:pPr>
            <a:r>
              <a:rPr lang="en-US" sz="1600" dirty="0"/>
              <a:t>&lt;p&gt;My name is Donald.&lt;/p&gt;</a:t>
            </a:r>
          </a:p>
          <a:p>
            <a:pPr marL="0" indent="0">
              <a:buNone/>
            </a:pPr>
            <a:r>
              <a:rPr lang="en-US" sz="1600" dirty="0"/>
              <a:t>&lt;p&gt;I live in Duckburg.&lt;/p&gt;</a:t>
            </a:r>
          </a:p>
          <a:p>
            <a:pPr marL="0" indent="0">
              <a:buNone/>
            </a:pPr>
            <a:r>
              <a:rPr lang="en-US" sz="1600" dirty="0"/>
              <a:t>&lt;p&gt;My best friend is Mickey.&lt;/p&gt;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6254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09368" y="339213"/>
            <a:ext cx="9910915" cy="62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7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are Pseudo-classes?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pseudo-class is used to define a special state of an element.</a:t>
            </a:r>
          </a:p>
          <a:p>
            <a:pPr marL="0" indent="0">
              <a:buNone/>
            </a:pPr>
            <a:r>
              <a:rPr lang="en-US" dirty="0"/>
              <a:t>For example, it can be used to:</a:t>
            </a:r>
          </a:p>
          <a:p>
            <a:r>
              <a:rPr lang="en-US" dirty="0"/>
              <a:t>Style an element when a user mouse over it</a:t>
            </a:r>
          </a:p>
          <a:p>
            <a:r>
              <a:rPr lang="en-US" dirty="0"/>
              <a:t>Style visited and unvisited links differently</a:t>
            </a:r>
          </a:p>
          <a:p>
            <a:r>
              <a:rPr lang="en-US" dirty="0"/>
              <a:t>Style an element when it gets focus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selector: pseudo-class {</a:t>
            </a:r>
            <a:br>
              <a:rPr lang="en-US" dirty="0"/>
            </a:br>
            <a:r>
              <a:rPr lang="en-US" dirty="0"/>
              <a:t>                                        property: value;</a:t>
            </a:r>
            <a:br>
              <a:rPr lang="en-US" dirty="0"/>
            </a:br>
            <a:r>
              <a:rPr lang="en-US" dirty="0"/>
              <a:t>                                       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5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49" y="154380"/>
            <a:ext cx="10141527" cy="61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7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&lt;style type = 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         a:link {color: blue;}</a:t>
            </a:r>
          </a:p>
          <a:p>
            <a:pPr marL="0" indent="0">
              <a:buNone/>
            </a:pPr>
            <a:r>
              <a:rPr lang="en-US" dirty="0"/>
              <a:t>         a:visited{color:red;}</a:t>
            </a:r>
          </a:p>
          <a:p>
            <a:pPr marL="0" indent="0">
              <a:buNone/>
            </a:pPr>
            <a:r>
              <a:rPr lang="en-US" dirty="0"/>
              <a:t>         a:hover{color:pink;}</a:t>
            </a:r>
          </a:p>
          <a:p>
            <a:pPr marL="0" indent="0">
              <a:buNone/>
            </a:pPr>
            <a:r>
              <a:rPr lang="en-US" dirty="0"/>
              <a:t>         a:focus{color:green;} </a:t>
            </a:r>
          </a:p>
          <a:p>
            <a:pPr marL="0" indent="0">
              <a:buNone/>
            </a:pPr>
            <a:r>
              <a:rPr lang="en-US" dirty="0"/>
              <a:t>         a:active{color: black;}</a:t>
            </a:r>
          </a:p>
          <a:p>
            <a:pPr marL="0" indent="0">
              <a:buNone/>
            </a:pPr>
            <a:r>
              <a:rPr lang="en-US" dirty="0"/>
              <a:t>  &lt;/style&gt;</a:t>
            </a:r>
          </a:p>
          <a:p>
            <a:pPr marL="0" indent="0">
              <a:buNone/>
            </a:pPr>
            <a:r>
              <a:rPr lang="en-US" dirty="0"/>
              <a:t>&lt;a href = " b.html"&gt;THIS WILL MOVE TO NEXRT PAGE&lt;/a&gt;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4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73417"/>
          </a:xfrm>
        </p:spPr>
        <p:txBody>
          <a:bodyPr>
            <a:normAutofit fontScale="90000"/>
          </a:bodyPr>
          <a:lstStyle/>
          <a:p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first-child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760021"/>
            <a:ext cx="10058400" cy="510907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 html&gt;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&lt;style&gt;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p:first-child {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                                          color: blue;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} 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&lt;/style&gt;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&lt;p&gt;This is some text.&lt;/p&gt;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&lt;p&gt;This is some text.&lt;/p&gt;</a:t>
            </a:r>
          </a:p>
          <a:p>
            <a:pPr marL="0" indent="0">
              <a:buNone/>
            </a:pP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7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sz="2800" b="1" dirty="0" err="1">
                <a:solidFill>
                  <a:srgbClr val="FF0000"/>
                </a:solidFill>
              </a:rPr>
              <a:t>lang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156"/>
            <a:ext cx="10515600" cy="50488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   &lt;head&gt;</a:t>
            </a:r>
          </a:p>
          <a:p>
            <a:pPr marL="0" indent="0">
              <a:buNone/>
            </a:pPr>
            <a:r>
              <a:rPr lang="en-US" dirty="0"/>
              <a:t>      &lt;style type = 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         </a:t>
            </a:r>
          </a:p>
          <a:p>
            <a:pPr marL="0" indent="0">
              <a:buNone/>
            </a:pPr>
            <a:r>
              <a:rPr lang="en-US" dirty="0"/>
              <a:t>         /* Two levels of quotes for two languages*/</a:t>
            </a:r>
          </a:p>
          <a:p>
            <a:pPr marL="0" indent="0">
              <a:buNone/>
            </a:pPr>
            <a:r>
              <a:rPr lang="en-US" dirty="0"/>
              <a:t>         :</a:t>
            </a:r>
            <a:r>
              <a:rPr lang="en-US" dirty="0" err="1"/>
              <a:t>lang</a:t>
            </a:r>
            <a:r>
              <a:rPr lang="en-US" dirty="0"/>
              <a:t>(</a:t>
            </a:r>
            <a:r>
              <a:rPr lang="en-US" dirty="0" err="1"/>
              <a:t>en</a:t>
            </a:r>
            <a:r>
              <a:rPr lang="en-US" dirty="0"/>
              <a:t>) { quotes: '"' '"'  "'"  "'"; }</a:t>
            </a:r>
          </a:p>
          <a:p>
            <a:pPr marL="0" indent="0">
              <a:buNone/>
            </a:pPr>
            <a:r>
              <a:rPr lang="en-US" dirty="0"/>
              <a:t>         :</a:t>
            </a:r>
            <a:r>
              <a:rPr lang="en-US" dirty="0" err="1"/>
              <a:t>lang</a:t>
            </a:r>
            <a:r>
              <a:rPr lang="en-US" dirty="0"/>
              <a:t>(</a:t>
            </a:r>
            <a:r>
              <a:rPr lang="en-US" dirty="0" err="1"/>
              <a:t>fr</a:t>
            </a:r>
            <a:r>
              <a:rPr lang="en-US" dirty="0"/>
              <a:t>) { quotes: "&lt;&lt;" "&gt;&gt;" "&lt;" "&gt;"; }</a:t>
            </a:r>
          </a:p>
          <a:p>
            <a:pPr marL="0" indent="0">
              <a:buNone/>
            </a:pPr>
            <a:r>
              <a:rPr lang="en-US" dirty="0"/>
              <a:t>      &lt;/style&gt;</a:t>
            </a:r>
          </a:p>
          <a:p>
            <a:pPr marL="0" indent="0">
              <a:buNone/>
            </a:pPr>
            <a:r>
              <a:rPr lang="en-US" dirty="0"/>
              <a:t>   &lt;/head&gt;</a:t>
            </a:r>
          </a:p>
          <a:p>
            <a:pPr marL="0" indent="0">
              <a:buNone/>
            </a:pP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   &lt;body&gt;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>
                <a:solidFill>
                  <a:srgbClr val="FF0000"/>
                </a:solidFill>
              </a:rPr>
              <a:t> &lt;p&gt;...&lt;q 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FF0000"/>
                </a:solidFill>
              </a:rPr>
              <a:t> = "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"&gt;A quote in a paragraph&lt;/q&gt;...&lt;/p&gt;</a:t>
            </a:r>
          </a:p>
          <a:p>
            <a:pPr marL="0" indent="0">
              <a:buNone/>
            </a:pPr>
            <a:r>
              <a:rPr lang="en-US" dirty="0"/>
              <a:t>   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3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CSS Pseudo Elements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35" y="1591294"/>
            <a:ext cx="11507188" cy="48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0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::</a:t>
            </a:r>
            <a:r>
              <a:rPr lang="en-US" sz="2700" b="1" dirty="0">
                <a:solidFill>
                  <a:srgbClr val="FF0000"/>
                </a:solidFill>
              </a:rPr>
              <a:t>before  (will place some content before element selector)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045029"/>
            <a:ext cx="11282548" cy="58129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0" indent="0">
              <a:buNone/>
            </a:pPr>
            <a:r>
              <a:rPr lang="en-US" dirty="0"/>
              <a:t>p::before { </a:t>
            </a:r>
          </a:p>
          <a:p>
            <a:pPr marL="0" indent="0">
              <a:buNone/>
            </a:pPr>
            <a:r>
              <a:rPr lang="en-US" dirty="0"/>
              <a:t>                   content: "this is it";</a:t>
            </a:r>
          </a:p>
          <a:p>
            <a:pPr marL="0" indent="0">
              <a:buNone/>
            </a:pPr>
            <a:r>
              <a:rPr lang="en-US" dirty="0"/>
              <a:t>                   background-color: yellow;</a:t>
            </a:r>
          </a:p>
          <a:p>
            <a:pPr marL="0" indent="0">
              <a:buNone/>
            </a:pPr>
            <a:r>
              <a:rPr lang="en-US" dirty="0"/>
              <a:t>                   color: red;</a:t>
            </a:r>
          </a:p>
          <a:p>
            <a:pPr marL="0" indent="0">
              <a:buNone/>
            </a:pPr>
            <a:r>
              <a:rPr lang="en-US" dirty="0"/>
              <a:t>                   font-weight: bold;</a:t>
            </a:r>
          </a:p>
          <a:p>
            <a:pPr marL="0" indent="0">
              <a:buNone/>
            </a:pPr>
            <a:r>
              <a:rPr lang="en-US" dirty="0"/>
              <a:t>                  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&lt;p&gt;My name is Donald&lt;/p&gt;</a:t>
            </a:r>
          </a:p>
          <a:p>
            <a:pPr marL="0" indent="0">
              <a:buNone/>
            </a:pPr>
            <a:r>
              <a:rPr lang="en-US" dirty="0"/>
              <a:t>&lt;p&gt;I live in </a:t>
            </a:r>
            <a:r>
              <a:rPr lang="en-US" dirty="0" err="1"/>
              <a:t>Ducksburg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5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::after(will place some content after element selector)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8"/>
            <a:ext cx="10515600" cy="51794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0" indent="0">
              <a:buNone/>
            </a:pPr>
            <a:r>
              <a:rPr lang="en-US" dirty="0"/>
              <a:t>p::after { </a:t>
            </a:r>
          </a:p>
          <a:p>
            <a:pPr marL="0" indent="0">
              <a:buNone/>
            </a:pPr>
            <a:r>
              <a:rPr lang="en-US" dirty="0"/>
              <a:t>                   content: "this is it";</a:t>
            </a:r>
          </a:p>
          <a:p>
            <a:pPr marL="0" indent="0">
              <a:buNone/>
            </a:pPr>
            <a:r>
              <a:rPr lang="en-US" dirty="0"/>
              <a:t>                   background-color: yellow;</a:t>
            </a:r>
          </a:p>
          <a:p>
            <a:pPr marL="0" indent="0">
              <a:buNone/>
            </a:pPr>
            <a:r>
              <a:rPr lang="en-US" dirty="0"/>
              <a:t>                   color: red;</a:t>
            </a:r>
          </a:p>
          <a:p>
            <a:pPr marL="0" indent="0">
              <a:buNone/>
            </a:pPr>
            <a:r>
              <a:rPr lang="en-US" dirty="0"/>
              <a:t>                   font-weight: bold;</a:t>
            </a:r>
          </a:p>
          <a:p>
            <a:pPr marL="0" indent="0">
              <a:buNone/>
            </a:pPr>
            <a:r>
              <a:rPr lang="en-US" dirty="0"/>
              <a:t>                  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&lt;p&gt;My name is Donald&lt;/p&gt;</a:t>
            </a:r>
          </a:p>
          <a:p>
            <a:pPr marL="0" indent="0">
              <a:buNone/>
            </a:pPr>
            <a:r>
              <a:rPr lang="en-US" dirty="0"/>
              <a:t>&lt;p&gt;I live in </a:t>
            </a:r>
            <a:r>
              <a:rPr lang="en-US" dirty="0" err="1"/>
              <a:t>Ducksburg</a:t>
            </a:r>
            <a:r>
              <a:rPr lang="en-US" dirty="0"/>
              <a:t>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46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273</TotalTime>
  <Words>785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Tw Cen MT</vt:lpstr>
      <vt:lpstr>Tw Cen MT Condensed</vt:lpstr>
      <vt:lpstr>Wingdings 3</vt:lpstr>
      <vt:lpstr>Integral</vt:lpstr>
      <vt:lpstr>Pseudo  Classes in CSS</vt:lpstr>
      <vt:lpstr>What are Pseudo-classes? </vt:lpstr>
      <vt:lpstr>PowerPoint Presentation</vt:lpstr>
      <vt:lpstr>Examples </vt:lpstr>
      <vt:lpstr>:first-child</vt:lpstr>
      <vt:lpstr>:lang</vt:lpstr>
      <vt:lpstr>CSS Pseudo Elements </vt:lpstr>
      <vt:lpstr>::before  (will place some content before element selector)</vt:lpstr>
      <vt:lpstr>::after(will place some content after element selector)</vt:lpstr>
      <vt:lpstr>PowerPoint Presentation</vt:lpstr>
      <vt:lpstr>::first-line</vt:lpstr>
      <vt:lpstr>::selection</vt:lpstr>
      <vt:lpstr>::first-letter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  Classes in Css</dc:title>
  <dc:creator>USER</dc:creator>
  <cp:lastModifiedBy>Ms. Parul Madan</cp:lastModifiedBy>
  <cp:revision>14</cp:revision>
  <dcterms:created xsi:type="dcterms:W3CDTF">2021-02-05T06:23:00Z</dcterms:created>
  <dcterms:modified xsi:type="dcterms:W3CDTF">2024-03-06T07:14:07Z</dcterms:modified>
</cp:coreProperties>
</file>