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3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1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128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2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06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6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3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8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2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E178EB-D56D-47F9-B3C9-E9807A66361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1F2D-2CEB-4A02-8546-61D92567C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1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Objects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PARUL MADAN(CSE)</a:t>
            </a:r>
          </a:p>
          <a:p>
            <a:r>
              <a:rPr lang="en-US" dirty="0" smtClean="0"/>
              <a:t>GEU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1074"/>
          </a:xfrm>
        </p:spPr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1288"/>
            <a:ext cx="8946541" cy="48471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2" y="1401289"/>
            <a:ext cx="8881388" cy="484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6061"/>
          </a:xfrm>
        </p:spPr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51907"/>
            <a:ext cx="8946541" cy="52508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165" y="1151908"/>
            <a:ext cx="8929669" cy="5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066"/>
          </a:xfrm>
        </p:spPr>
        <p:txBody>
          <a:bodyPr/>
          <a:lstStyle/>
          <a:p>
            <a:r>
              <a:rPr lang="en-US" dirty="0"/>
              <a:t>lastIndexOf()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238" y="1502229"/>
            <a:ext cx="10647322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944"/>
          </a:xfrm>
        </p:spPr>
        <p:txBody>
          <a:bodyPr/>
          <a:lstStyle/>
          <a:p>
            <a:r>
              <a:rPr lang="en-US" dirty="0"/>
              <a:t>substr()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65662"/>
            <a:ext cx="10350440" cy="49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5438"/>
          </a:xfrm>
        </p:spPr>
        <p:txBody>
          <a:bodyPr/>
          <a:lstStyle/>
          <a:p>
            <a:r>
              <a:rPr lang="en-US" dirty="0" err="1"/>
              <a:t>toLowerCase</a:t>
            </a:r>
            <a:r>
              <a:rPr lang="en-US" dirty="0"/>
              <a:t>()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46" y="1128156"/>
            <a:ext cx="9725891" cy="55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2944"/>
          </a:xfrm>
        </p:spPr>
        <p:txBody>
          <a:bodyPr/>
          <a:lstStyle/>
          <a:p>
            <a:r>
              <a:rPr lang="en-US" dirty="0"/>
              <a:t>toUpperCase()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47" y="1828800"/>
            <a:ext cx="10189028" cy="42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6072"/>
          </a:xfrm>
        </p:spPr>
        <p:txBody>
          <a:bodyPr/>
          <a:lstStyle/>
          <a:p>
            <a:r>
              <a:rPr lang="en-US" dirty="0"/>
              <a:t>search()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21" y="1721922"/>
            <a:ext cx="10105901" cy="533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dirty="0"/>
              <a:t>replace() 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201" y="1411652"/>
            <a:ext cx="10596363" cy="49297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11652"/>
            <a:ext cx="10613751" cy="523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6061"/>
          </a:xfrm>
        </p:spPr>
        <p:txBody>
          <a:bodyPr/>
          <a:lstStyle/>
          <a:p>
            <a:r>
              <a:rPr lang="en-US" dirty="0"/>
              <a:t>slice()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74" y="1306286"/>
            <a:ext cx="9868394" cy="51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9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Join()coverts array elements to string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96" y="2052637"/>
            <a:ext cx="10343408" cy="439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String</a:t>
            </a:r>
            <a:r>
              <a:rPr lang="en-US" dirty="0"/>
              <a:t> object lets you work with a series of characters; it wraps </a:t>
            </a:r>
            <a:r>
              <a:rPr lang="en-US" dirty="0" smtClean="0"/>
              <a:t>JavaScript's </a:t>
            </a:r>
            <a:r>
              <a:rPr lang="en-US" dirty="0"/>
              <a:t>string primitive data type with a number of helper methods.</a:t>
            </a:r>
          </a:p>
          <a:p>
            <a:r>
              <a:rPr lang="en-US" dirty="0"/>
              <a:t>As JavaScript automatically converts between string primitives and String objects, you can call any of the helper methods of the String object on a string primitive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Var </a:t>
            </a:r>
            <a:r>
              <a:rPr lang="en-US" dirty="0" err="1" smtClean="0"/>
              <a:t>str</a:t>
            </a:r>
            <a:r>
              <a:rPr lang="en-US" dirty="0" smtClean="0"/>
              <a:t>=“John Doe”; or </a:t>
            </a:r>
            <a:r>
              <a:rPr lang="en-US" dirty="0"/>
              <a:t>Var </a:t>
            </a:r>
            <a:r>
              <a:rPr lang="en-US" dirty="0" err="1" smtClean="0"/>
              <a:t>str</a:t>
            </a:r>
            <a:r>
              <a:rPr lang="en-US" dirty="0" smtClean="0"/>
              <a:t>=‘John Doe’; </a:t>
            </a:r>
          </a:p>
          <a:p>
            <a:pPr marL="0" indent="0">
              <a:buNone/>
            </a:pPr>
            <a:r>
              <a:rPr lang="en-US" dirty="0" smtClean="0"/>
              <a:t>Var str1=“it’s all right”;</a:t>
            </a:r>
          </a:p>
          <a:p>
            <a:pPr marL="0" indent="0">
              <a:buNone/>
            </a:pPr>
            <a:r>
              <a:rPr lang="en-US" dirty="0" smtClean="0"/>
              <a:t>Var str2=‘it\’s all right’</a:t>
            </a:r>
          </a:p>
          <a:p>
            <a:pPr marL="0" indent="0">
              <a:buNone/>
            </a:pPr>
            <a:r>
              <a:rPr lang="en-US" dirty="0" smtClean="0"/>
              <a:t>Var str3=“</a:t>
            </a:r>
            <a:r>
              <a:rPr lang="en-US" dirty="0" err="1" smtClean="0"/>
              <a:t>first_name</a:t>
            </a:r>
            <a:r>
              <a:rPr lang="en-US" dirty="0" smtClean="0"/>
              <a:t>\\</a:t>
            </a:r>
            <a:r>
              <a:rPr lang="en-US" dirty="0" err="1" smtClean="0"/>
              <a:t>second_name</a:t>
            </a:r>
            <a:r>
              <a:rPr lang="en-US" dirty="0" smtClean="0"/>
              <a:t>”;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1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1069"/>
          </a:xfrm>
        </p:spPr>
        <p:txBody>
          <a:bodyPr/>
          <a:lstStyle/>
          <a:p>
            <a:r>
              <a:rPr lang="en-US" dirty="0"/>
              <a:t>match()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026" y="1353788"/>
            <a:ext cx="9322129" cy="5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2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2" y="712519"/>
            <a:ext cx="10949050" cy="54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6" y="855023"/>
            <a:ext cx="11578442" cy="542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76" y="534391"/>
            <a:ext cx="10343408" cy="589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24" y="914400"/>
            <a:ext cx="9856519" cy="54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1294"/>
            <a:ext cx="8946541" cy="4657105"/>
          </a:xfrm>
        </p:spPr>
        <p:txBody>
          <a:bodyPr/>
          <a:lstStyle/>
          <a:p>
            <a:r>
              <a:rPr lang="en-US" dirty="0" smtClean="0"/>
              <a:t>1.</a:t>
            </a:r>
            <a:r>
              <a:rPr lang="en-US" dirty="0"/>
              <a:t> charAt()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1" y="2000659"/>
            <a:ext cx="8158348" cy="42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5443"/>
          </a:xfrm>
        </p:spPr>
        <p:txBody>
          <a:bodyPr/>
          <a:lstStyle/>
          <a:p>
            <a:r>
              <a:rPr lang="en-US" dirty="0"/>
              <a:t>charCodeAt()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8162"/>
            <a:ext cx="8946541" cy="49302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1" y="1318161"/>
            <a:ext cx="8947522" cy="51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2950"/>
          </a:xfrm>
        </p:spPr>
        <p:txBody>
          <a:bodyPr/>
          <a:lstStyle/>
          <a:p>
            <a:r>
              <a:rPr lang="en-US" dirty="0"/>
              <a:t>split()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50670"/>
            <a:ext cx="8946541" cy="45977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650670"/>
            <a:ext cx="8946541" cy="48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645</TotalTime>
  <Words>51</Words>
  <Application>Microsoft Office PowerPoint</Application>
  <PresentationFormat>Widescreen</PresentationFormat>
  <Paragraphs>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String Objects in javascript</vt:lpstr>
      <vt:lpstr>String objects</vt:lpstr>
      <vt:lpstr>PowerPoint Presentation</vt:lpstr>
      <vt:lpstr>PowerPoint Presentation</vt:lpstr>
      <vt:lpstr>PowerPoint Presentation</vt:lpstr>
      <vt:lpstr>PowerPoint Presentation</vt:lpstr>
      <vt:lpstr>Javascript string methods</vt:lpstr>
      <vt:lpstr>charCodeAt() </vt:lpstr>
      <vt:lpstr>split() </vt:lpstr>
      <vt:lpstr>concat() </vt:lpstr>
      <vt:lpstr>indexOf() </vt:lpstr>
      <vt:lpstr>lastIndexOf() </vt:lpstr>
      <vt:lpstr>substr() </vt:lpstr>
      <vt:lpstr>toLowerCase()   </vt:lpstr>
      <vt:lpstr>toUpperCase() </vt:lpstr>
      <vt:lpstr>search()  </vt:lpstr>
      <vt:lpstr>replace()  </vt:lpstr>
      <vt:lpstr>slice() </vt:lpstr>
      <vt:lpstr>Join()coverts array elements to string</vt:lpstr>
      <vt:lpstr>match()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Objects in javascript</dc:title>
  <dc:creator>USER</dc:creator>
  <cp:lastModifiedBy>USER</cp:lastModifiedBy>
  <cp:revision>9</cp:revision>
  <dcterms:created xsi:type="dcterms:W3CDTF">2021-02-24T05:30:00Z</dcterms:created>
  <dcterms:modified xsi:type="dcterms:W3CDTF">2021-02-24T16:15:24Z</dcterms:modified>
</cp:coreProperties>
</file>