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pp01ppt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pp01pptx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pp01pptx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pp01pptx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pp01pptx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pp01pptx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pp01pptx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pp01pptx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pp01pptx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pp01pptx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pp01pptx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pp01pptx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pp01pptx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pp01pptx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pp01pptx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pp01pptx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pp01pptx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pp01pptx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pp01pptx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pp01pptx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pp01pptx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pp01pptx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pp01ppt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pp01pptx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pp01pptx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pp01pptx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pp01pptx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pp01pptx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-pp01pptx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7-pp01pptx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-pp01pptx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9-pp01pptx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0-pp01pptx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pp01ppt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1-pp01pptx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2-pp01pptx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3-pp01pptx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4-pp01pptx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5-pp01pptx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6-pp01pptx-4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7-pp01pptx-4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8-pp01pptx-4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9-pp01pptx-4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0-pp01pptx-5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pp01ppt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1-pp01pptx-5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2-pp01pptx-5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3-pp01pptx-5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4-pp01pptx-5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5-pp01pptx-5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6-pp01pptx-5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7-pp01pptx-5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8-pp01pptx-5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9-pp01pptx-5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0-pp01pptx-6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pp01pptx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1-pp01pptx-6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2-pp01pptx-6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3-pp01pptx-6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4-pp01pptx-6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5-pp01pptx-6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6-pp01pptx-6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7-pp01pptx-6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8-pp01pptx-6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9-pp01pptx-6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0-pp01pptx-7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pp01pptx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1-pp01pptx-7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2-pp01pptx-7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3-pp01pptx-7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4-pp01pptx-7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5-pp01pptx-7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6-pp01pptx-7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7-pp01pptx-7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8-pp01pptx-7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9-pp01pptx-7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0-pp01pptx-8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pp01pptx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1-pp01pptx-8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2-pp01pptx-8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3-pp01pptx-8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4-pp01pptx-8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5-pp01pptx-8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6-pp01pptx-8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7-pp01pptx-8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8-pp01pptx-8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9-pp01pptx-8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0-pp01pptx-9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pp01pptx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1-pp01pptx-9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2-pp01pptx-9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3-pp01pptx-9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4-pp01pptx-9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5-pp01pptx-9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6-pp01pptx-9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7-pp01pptx-9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dolly sharma</dc:creator>
  <cp:keywords/>
  <dc:description>generated using python-pptx</dc:description>
  <cp:lastModifiedBy>dolly sharma</cp:lastModifiedBy>
  <cp:revision>2</cp:revision>
  <dcterms:created xsi:type="dcterms:W3CDTF">2013-01-27T09:14:16Z</dcterms:created>
  <dcterms:modified xsi:type="dcterms:W3CDTF">2024-04-12T08:04:19Z</dcterms:modified>
  <cp:category/>
</cp:coreProperties>
</file>