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0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304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6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4331" y="3010915"/>
            <a:ext cx="626973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14548" y="4259376"/>
            <a:ext cx="3829303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3051" y="474980"/>
            <a:ext cx="643000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794763"/>
            <a:ext cx="8420735" cy="465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CC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42476" y="7056573"/>
            <a:ext cx="253365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8147" y="2736596"/>
            <a:ext cx="71793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1280" marR="5080" indent="-260921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omic Sans MS"/>
                <a:cs typeface="Comic Sans MS"/>
              </a:rPr>
              <a:t>P,</a:t>
            </a:r>
            <a:r>
              <a:rPr sz="3600" b="1" spc="-40" dirty="0">
                <a:latin typeface="Comic Sans MS"/>
                <a:cs typeface="Comic Sans MS"/>
              </a:rPr>
              <a:t> </a:t>
            </a:r>
            <a:r>
              <a:rPr sz="3600" b="1" dirty="0">
                <a:latin typeface="Comic Sans MS"/>
                <a:cs typeface="Comic Sans MS"/>
              </a:rPr>
              <a:t>NP,</a:t>
            </a:r>
            <a:r>
              <a:rPr sz="3600" b="1" spc="-15" dirty="0">
                <a:latin typeface="Comic Sans MS"/>
                <a:cs typeface="Comic Sans MS"/>
              </a:rPr>
              <a:t> </a:t>
            </a:r>
            <a:r>
              <a:rPr sz="3600" b="1" spc="-5" dirty="0">
                <a:latin typeface="Comic Sans MS"/>
                <a:cs typeface="Comic Sans MS"/>
              </a:rPr>
              <a:t>NP-Hard</a:t>
            </a:r>
            <a:r>
              <a:rPr sz="3600" b="1" spc="-35" dirty="0">
                <a:latin typeface="Comic Sans MS"/>
                <a:cs typeface="Comic Sans MS"/>
              </a:rPr>
              <a:t> </a:t>
            </a:r>
            <a:r>
              <a:rPr sz="3600" b="1" spc="-5" dirty="0">
                <a:latin typeface="Comic Sans MS"/>
                <a:cs typeface="Comic Sans MS"/>
              </a:rPr>
              <a:t>&amp;</a:t>
            </a:r>
            <a:r>
              <a:rPr sz="3600" b="1" spc="-25" dirty="0">
                <a:latin typeface="Comic Sans MS"/>
                <a:cs typeface="Comic Sans MS"/>
              </a:rPr>
              <a:t> </a:t>
            </a:r>
            <a:r>
              <a:rPr sz="3600" b="1" dirty="0">
                <a:latin typeface="Comic Sans MS"/>
                <a:cs typeface="Comic Sans MS"/>
              </a:rPr>
              <a:t>NP-complete </a:t>
            </a:r>
            <a:r>
              <a:rPr sz="3600" b="1" spc="-1545" dirty="0">
                <a:latin typeface="Comic Sans MS"/>
                <a:cs typeface="Comic Sans MS"/>
              </a:rPr>
              <a:t> </a:t>
            </a:r>
            <a:r>
              <a:rPr lang="en-US" sz="3600" b="1" spc="-5" dirty="0">
                <a:latin typeface="Comic Sans MS"/>
                <a:cs typeface="Comic Sans MS"/>
              </a:rPr>
              <a:t>P</a:t>
            </a:r>
            <a:r>
              <a:rPr sz="3600" b="1" spc="-5" dirty="0">
                <a:latin typeface="Comic Sans MS"/>
                <a:cs typeface="Comic Sans MS"/>
              </a:rPr>
              <a:t>roblems</a:t>
            </a:r>
            <a:endParaRPr sz="36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186CD-6B1C-FA3E-345C-D770EB377735}"/>
              </a:ext>
            </a:extLst>
          </p:cNvPr>
          <p:cNvSpPr txBox="1"/>
          <p:nvPr/>
        </p:nvSpPr>
        <p:spPr>
          <a:xfrm>
            <a:off x="3524632" y="4669716"/>
            <a:ext cx="3006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800" b="1" dirty="0">
                <a:solidFill>
                  <a:srgbClr val="000000"/>
                </a:solidFill>
              </a:rPr>
              <a:t>Lecture – 71-72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364" y="602995"/>
            <a:ext cx="4488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35" dirty="0"/>
              <a:t> </a:t>
            </a:r>
            <a:r>
              <a:rPr spc="-5" dirty="0"/>
              <a:t>Problems</a:t>
            </a:r>
            <a:r>
              <a:rPr spc="-30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599" y="1519555"/>
            <a:ext cx="7643241" cy="29841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Fractional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Knapsack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omic Sans MS"/>
                <a:cs typeface="Comic Sans MS"/>
              </a:rPr>
              <a:t>MST</a:t>
            </a:r>
            <a:r>
              <a:rPr lang="en-US" sz="3200" spc="-15" dirty="0">
                <a:latin typeface="Comic Sans MS"/>
                <a:cs typeface="Comic Sans MS"/>
              </a:rPr>
              <a:t> (Minimum Spanning Tree)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Sorting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Others</a:t>
            </a:r>
            <a:r>
              <a:rPr lang="en-US" sz="3200" spc="-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?</a:t>
            </a:r>
            <a:endParaRPr lang="en-US" sz="3200" spc="-5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42476" y="7056573"/>
            <a:ext cx="2533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947" y="602995"/>
            <a:ext cx="276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class</a:t>
            </a:r>
            <a:r>
              <a:rPr spc="-70" dirty="0"/>
              <a:t> </a:t>
            </a:r>
            <a:r>
              <a:rPr i="1" spc="5" dirty="0">
                <a:latin typeface="Comic Sans MS"/>
                <a:cs typeface="Comic Sans MS"/>
              </a:rPr>
              <a:t>NP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57603"/>
            <a:ext cx="8402702" cy="53780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805" algn="just">
              <a:lnSpc>
                <a:spcPts val="2590"/>
              </a:lnSpc>
              <a:spcBef>
                <a:spcPts val="425"/>
              </a:spcBef>
            </a:pPr>
            <a:r>
              <a:rPr sz="2800" b="1" i="1" u="heavy" spc="-10" dirty="0"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NP</a:t>
            </a:r>
            <a:r>
              <a:rPr sz="2800" spc="-10" dirty="0"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the class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decision </a:t>
            </a:r>
            <a:r>
              <a:rPr sz="2800" dirty="0">
                <a:latin typeface="Comic Sans MS"/>
                <a:cs typeface="Comic Sans MS"/>
              </a:rPr>
              <a:t>problems </a:t>
            </a:r>
            <a:r>
              <a:rPr sz="2800" spc="-5" dirty="0">
                <a:latin typeface="Comic Sans MS"/>
                <a:cs typeface="Comic Sans MS"/>
              </a:rPr>
              <a:t>that </a:t>
            </a:r>
            <a:r>
              <a:rPr sz="2800" dirty="0">
                <a:latin typeface="Comic Sans MS"/>
                <a:cs typeface="Comic Sans MS"/>
              </a:rPr>
              <a:t>are </a:t>
            </a:r>
            <a:r>
              <a:rPr sz="2800" spc="-5" dirty="0">
                <a:latin typeface="Comic Sans MS"/>
                <a:cs typeface="Comic Sans MS"/>
              </a:rPr>
              <a:t>solvable in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polynomial time </a:t>
            </a:r>
            <a:r>
              <a:rPr sz="2800" dirty="0">
                <a:latin typeface="Comic Sans MS"/>
                <a:cs typeface="Comic Sans MS"/>
              </a:rPr>
              <a:t>on a </a:t>
            </a:r>
            <a:r>
              <a:rPr sz="2800" i="1" spc="-5" dirty="0">
                <a:latin typeface="Comic Sans MS"/>
                <a:cs typeface="Comic Sans MS"/>
              </a:rPr>
              <a:t>nondeterministic </a:t>
            </a:r>
            <a:r>
              <a:rPr sz="2800" spc="-5" dirty="0">
                <a:latin typeface="Comic Sans MS"/>
                <a:cs typeface="Comic Sans MS"/>
              </a:rPr>
              <a:t>machine </a:t>
            </a:r>
            <a:r>
              <a:rPr sz="2800" dirty="0">
                <a:latin typeface="Comic Sans MS"/>
                <a:cs typeface="Comic Sans MS"/>
              </a:rPr>
              <a:t>(or with </a:t>
            </a:r>
            <a:r>
              <a:rPr sz="2800" spc="-70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nondeterministic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algorithm)</a:t>
            </a:r>
          </a:p>
          <a:p>
            <a:pPr marL="756285" indent="-287020" algn="just">
              <a:lnSpc>
                <a:spcPct val="100000"/>
              </a:lnSpc>
              <a:spcBef>
                <a:spcPts val="225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(A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i="1" u="sng" spc="-10" dirty="0">
                <a:solidFill>
                  <a:srgbClr val="FF0000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determinstic</a:t>
            </a:r>
            <a:r>
              <a:rPr sz="2800" i="1" spc="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computer</a:t>
            </a:r>
            <a:r>
              <a:rPr sz="2800" spc="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8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what</a:t>
            </a:r>
            <a:r>
              <a:rPr sz="28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we</a:t>
            </a:r>
            <a:r>
              <a:rPr sz="2800" b="1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know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endParaRPr sz="28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56285" marR="19685" indent="-287020" algn="just">
              <a:lnSpc>
                <a:spcPts val="216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A </a:t>
            </a:r>
            <a:r>
              <a:rPr sz="2800" i="1" u="sng" spc="-10" dirty="0">
                <a:solidFill>
                  <a:srgbClr val="FF0000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nondeterministic</a:t>
            </a:r>
            <a:r>
              <a:rPr sz="2800" i="1" spc="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computer</a:t>
            </a:r>
            <a:r>
              <a:rPr sz="2800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8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one</a:t>
            </a:r>
            <a:r>
              <a:rPr sz="28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that</a:t>
            </a:r>
            <a:r>
              <a:rPr sz="28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8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“guess”</a:t>
            </a:r>
            <a:r>
              <a:rPr sz="2800" b="1" spc="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right </a:t>
            </a:r>
            <a:r>
              <a:rPr sz="2800" spc="-5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omic Sans MS"/>
                <a:cs typeface="Comic Sans MS"/>
              </a:rPr>
              <a:t>answer</a:t>
            </a:r>
            <a:r>
              <a:rPr sz="2800" spc="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28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mic Sans MS"/>
                <a:cs typeface="Comic Sans MS"/>
              </a:rPr>
              <a:t>solution</a:t>
            </a:r>
            <a:endParaRPr sz="28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6870" marR="257175" indent="-344805" algn="just">
              <a:lnSpc>
                <a:spcPts val="2590"/>
              </a:lnSpc>
              <a:spcBef>
                <a:spcPts val="57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omic Sans MS"/>
                <a:cs typeface="Comic Sans MS"/>
              </a:rPr>
              <a:t>Think </a:t>
            </a:r>
            <a:r>
              <a:rPr sz="2800" dirty="0">
                <a:latin typeface="Comic Sans MS"/>
                <a:cs typeface="Comic Sans MS"/>
              </a:rPr>
              <a:t>of a nondeterministic </a:t>
            </a:r>
            <a:r>
              <a:rPr sz="2800" spc="-5" dirty="0">
                <a:latin typeface="Comic Sans MS"/>
                <a:cs typeface="Comic Sans MS"/>
              </a:rPr>
              <a:t>computer as </a:t>
            </a:r>
            <a:r>
              <a:rPr sz="2800" dirty="0">
                <a:latin typeface="Comic Sans MS"/>
                <a:cs typeface="Comic Sans MS"/>
              </a:rPr>
              <a:t>a </a:t>
            </a:r>
            <a:r>
              <a:rPr sz="2800" spc="-5" dirty="0">
                <a:latin typeface="Comic Sans MS"/>
                <a:cs typeface="Comic Sans MS"/>
              </a:rPr>
              <a:t>parallel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machine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that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can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freely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spawn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b="1" i="1" dirty="0">
                <a:latin typeface="Comic Sans MS"/>
                <a:cs typeface="Comic Sans MS"/>
              </a:rPr>
              <a:t>an</a:t>
            </a:r>
            <a:r>
              <a:rPr sz="2800" b="1" i="1" spc="-20" dirty="0">
                <a:latin typeface="Comic Sans MS"/>
                <a:cs typeface="Comic Sans MS"/>
              </a:rPr>
              <a:t> </a:t>
            </a:r>
            <a:r>
              <a:rPr sz="2800" b="1" i="1" spc="-5" dirty="0">
                <a:latin typeface="Comic Sans MS"/>
                <a:cs typeface="Comic Sans MS"/>
              </a:rPr>
              <a:t>infinite</a:t>
            </a:r>
            <a:r>
              <a:rPr sz="2800" b="1" i="1" spc="40" dirty="0">
                <a:latin typeface="Comic Sans MS"/>
                <a:cs typeface="Comic Sans MS"/>
              </a:rPr>
              <a:t> </a:t>
            </a:r>
            <a:r>
              <a:rPr sz="2800" b="1" i="1" spc="-5" dirty="0">
                <a:latin typeface="Comic Sans MS"/>
                <a:cs typeface="Comic Sans MS"/>
              </a:rPr>
              <a:t>number</a:t>
            </a:r>
            <a:r>
              <a:rPr sz="2800" b="1" i="1" spc="-3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70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processes</a:t>
            </a:r>
          </a:p>
          <a:p>
            <a:pPr marL="356870" marR="208915" indent="-344805" algn="just">
              <a:lnSpc>
                <a:spcPts val="259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  <a:tab pos="1821814" algn="l"/>
              </a:tabLst>
            </a:pPr>
            <a:r>
              <a:rPr sz="2800" dirty="0">
                <a:latin typeface="Comic Sans MS"/>
                <a:cs typeface="Comic Sans MS"/>
              </a:rPr>
              <a:t>Thus </a:t>
            </a:r>
            <a:r>
              <a:rPr sz="2800" i="1" dirty="0">
                <a:latin typeface="Comic Sans MS"/>
                <a:cs typeface="Comic Sans MS"/>
              </a:rPr>
              <a:t>NP </a:t>
            </a:r>
            <a:r>
              <a:rPr sz="2800" spc="-10" dirty="0">
                <a:latin typeface="Comic Sans MS"/>
                <a:cs typeface="Comic Sans MS"/>
              </a:rPr>
              <a:t>can </a:t>
            </a:r>
            <a:r>
              <a:rPr sz="2800" spc="-5" dirty="0">
                <a:latin typeface="Comic Sans MS"/>
                <a:cs typeface="Comic Sans MS"/>
              </a:rPr>
              <a:t>also be </a:t>
            </a:r>
            <a:r>
              <a:rPr sz="2800" dirty="0">
                <a:latin typeface="Comic Sans MS"/>
                <a:cs typeface="Comic Sans MS"/>
              </a:rPr>
              <a:t>thought of </a:t>
            </a:r>
            <a:r>
              <a:rPr sz="2800" spc="-5" dirty="0">
                <a:latin typeface="Comic Sans MS"/>
                <a:cs typeface="Comic Sans MS"/>
              </a:rPr>
              <a:t>as the class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problems	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“whose</a:t>
            </a:r>
            <a:r>
              <a:rPr sz="2800" b="1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solutions</a:t>
            </a:r>
            <a:r>
              <a:rPr sz="2800" b="1" spc="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can</a:t>
            </a:r>
            <a:r>
              <a:rPr sz="2800" b="1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be</a:t>
            </a:r>
            <a:r>
              <a:rPr sz="2800" b="1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verified</a:t>
            </a:r>
            <a:r>
              <a:rPr sz="2800" b="1" spc="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2800" b="1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polynomial</a:t>
            </a:r>
            <a:r>
              <a:rPr sz="2800" b="1" spc="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omic Sans MS"/>
                <a:cs typeface="Comic Sans MS"/>
              </a:rPr>
              <a:t>time”</a:t>
            </a:r>
            <a:endParaRPr sz="2800" b="1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6870" marR="1583055" indent="-344805" algn="just">
              <a:lnSpc>
                <a:spcPts val="2590"/>
              </a:lnSpc>
              <a:spcBef>
                <a:spcPts val="58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Comic Sans MS"/>
                <a:cs typeface="Comic Sans MS"/>
              </a:rPr>
              <a:t>Note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that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i="1" dirty="0">
                <a:latin typeface="Comic Sans MS"/>
                <a:cs typeface="Comic Sans MS"/>
              </a:rPr>
              <a:t>NP</a:t>
            </a:r>
            <a:r>
              <a:rPr sz="2800" i="1" spc="-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stands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for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“Nondeterministic </a:t>
            </a:r>
            <a:r>
              <a:rPr sz="2800" spc="-70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Polynomial-time”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2483" y="602995"/>
            <a:ext cx="4852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Sample</a:t>
            </a:r>
            <a:r>
              <a:rPr spc="-35" dirty="0"/>
              <a:t> </a:t>
            </a:r>
            <a:r>
              <a:rPr spc="-5" dirty="0"/>
              <a:t>Problems</a:t>
            </a:r>
            <a:r>
              <a:rPr spc="-30" dirty="0"/>
              <a:t> </a:t>
            </a:r>
            <a:r>
              <a:rPr spc="-5" dirty="0"/>
              <a:t>in </a:t>
            </a:r>
            <a:r>
              <a:rPr spc="5" dirty="0"/>
              <a:t>NP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600200"/>
            <a:ext cx="7848600" cy="41998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Fractional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Knapsack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5" dirty="0">
                <a:latin typeface="Comic Sans MS"/>
                <a:cs typeface="Comic Sans MS"/>
              </a:rPr>
              <a:t>MST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Others?</a:t>
            </a:r>
            <a:endParaRPr sz="32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Traveling</a:t>
            </a:r>
            <a:r>
              <a:rPr sz="2800" spc="-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Salesman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5" dirty="0">
                <a:solidFill>
                  <a:srgbClr val="FF0000"/>
                </a:solidFill>
                <a:latin typeface="Comic Sans MS"/>
                <a:cs typeface="Comic Sans MS"/>
              </a:rPr>
              <a:t>Graph</a:t>
            </a:r>
            <a:r>
              <a:rPr sz="28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Coloring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Satisfiability</a:t>
            </a:r>
            <a:r>
              <a:rPr sz="28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Comic Sans MS"/>
                <a:cs typeface="Comic Sans MS"/>
              </a:rPr>
              <a:t>(SAT)</a:t>
            </a:r>
            <a:endParaRPr sz="28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1195070" marR="5080" lvl="2" indent="-268605">
              <a:lnSpc>
                <a:spcPct val="120000"/>
              </a:lnSpc>
              <a:spcBef>
                <a:spcPts val="15"/>
              </a:spcBef>
              <a:buChar char="•"/>
              <a:tabLst>
                <a:tab pos="1155700" algn="l"/>
              </a:tabLst>
            </a:pP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4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24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deciding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 whether</a:t>
            </a:r>
            <a:r>
              <a:rPr sz="24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given </a:t>
            </a:r>
            <a:r>
              <a:rPr sz="2400" spc="-7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Boolean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formula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satisfiable</a:t>
            </a:r>
            <a:endParaRPr sz="24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602995"/>
            <a:ext cx="4075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NP</a:t>
            </a:r>
            <a:r>
              <a:rPr spc="-20" dirty="0"/>
              <a:t> </a:t>
            </a:r>
            <a:r>
              <a:rPr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09380" y="1600200"/>
                <a:ext cx="7963220" cy="3617016"/>
              </a:xfrm>
              <a:prstGeom prst="rect">
                <a:avLst/>
              </a:prstGeom>
            </p:spPr>
            <p:txBody>
              <a:bodyPr vert="horz" wrap="square" lIns="0" tIns="53975" rIns="0" bIns="0" rtlCol="0">
                <a:spAutoFit/>
              </a:bodyPr>
              <a:lstStyle/>
              <a:p>
                <a:pPr marL="356870" marR="1116330" indent="-344805" algn="just">
                  <a:lnSpc>
                    <a:spcPts val="2590"/>
                  </a:lnSpc>
                  <a:spcBef>
                    <a:spcPts val="425"/>
                  </a:spcBef>
                  <a:buFont typeface="Comic Sans MS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b="1" dirty="0">
                    <a:latin typeface="Comic Sans MS"/>
                    <a:cs typeface="Comic Sans MS"/>
                  </a:rPr>
                  <a:t>P</a:t>
                </a:r>
                <a:r>
                  <a:rPr lang="en-US" sz="2800" b="1" spc="-35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=</a:t>
                </a:r>
                <a:r>
                  <a:rPr lang="en-US" sz="2800" dirty="0"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latin typeface="Comic Sans MS"/>
                    <a:cs typeface="Comic Sans MS"/>
                  </a:rPr>
                  <a:t>se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</a:t>
                </a:r>
                <a:r>
                  <a:rPr lang="en-US" sz="2800" spc="-50" dirty="0">
                    <a:latin typeface="Comic Sans MS"/>
                    <a:cs typeface="Comic Sans MS"/>
                  </a:rPr>
                  <a:t> </a:t>
                </a:r>
                <a:r>
                  <a:rPr lang="en-US" sz="2800" spc="5" dirty="0">
                    <a:latin typeface="Comic Sans MS"/>
                    <a:cs typeface="Comic Sans MS"/>
                  </a:rPr>
                  <a:t>o</a:t>
                </a:r>
                <a:r>
                  <a:rPr lang="en-US" sz="2800" spc="-5" dirty="0">
                    <a:latin typeface="Comic Sans MS"/>
                    <a:cs typeface="Comic Sans MS"/>
                  </a:rPr>
                  <a:t>f</a:t>
                </a:r>
                <a:r>
                  <a:rPr lang="en-US" sz="2800" spc="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p</a:t>
                </a:r>
                <a:r>
                  <a:rPr lang="en-US" sz="2800" spc="15" dirty="0">
                    <a:latin typeface="Comic Sans MS"/>
                    <a:cs typeface="Comic Sans MS"/>
                  </a:rPr>
                  <a:t>r</a:t>
                </a:r>
                <a:r>
                  <a:rPr lang="en-US" sz="2800" spc="5" dirty="0">
                    <a:latin typeface="Comic Sans MS"/>
                    <a:cs typeface="Comic Sans MS"/>
                  </a:rPr>
                  <a:t>o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bl</a:t>
                </a:r>
                <a:r>
                  <a:rPr lang="en-US" sz="2800" spc="5" dirty="0">
                    <a:latin typeface="Comic Sans MS"/>
                    <a:cs typeface="Comic Sans MS"/>
                  </a:rPr>
                  <a:t>em</a:t>
                </a:r>
                <a:r>
                  <a:rPr lang="en-US" sz="2800" dirty="0">
                    <a:latin typeface="Comic Sans MS"/>
                    <a:cs typeface="Comic Sans MS"/>
                  </a:rPr>
                  <a:t>s</a:t>
                </a:r>
                <a:r>
                  <a:rPr lang="en-US" sz="2800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t</a:t>
                </a:r>
                <a:r>
                  <a:rPr lang="en-US" sz="2800" spc="5" dirty="0">
                    <a:latin typeface="Comic Sans MS"/>
                    <a:cs typeface="Comic Sans MS"/>
                  </a:rPr>
                  <a:t>h</a:t>
                </a:r>
                <a:r>
                  <a:rPr lang="en-US" sz="2800" spc="-5" dirty="0">
                    <a:latin typeface="Comic Sans MS"/>
                    <a:cs typeface="Comic Sans MS"/>
                  </a:rPr>
                  <a:t>at</a:t>
                </a:r>
                <a:r>
                  <a:rPr lang="en-US" sz="2800" spc="-2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c</a:t>
                </a:r>
                <a:r>
                  <a:rPr lang="en-US" sz="2800" spc="-5" dirty="0">
                    <a:latin typeface="Comic Sans MS"/>
                    <a:cs typeface="Comic Sans MS"/>
                  </a:rPr>
                  <a:t>an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b</a:t>
                </a:r>
                <a:r>
                  <a:rPr lang="en-US" sz="2800" dirty="0">
                    <a:latin typeface="Comic Sans MS"/>
                    <a:cs typeface="Comic Sans MS"/>
                  </a:rPr>
                  <a:t>e s</a:t>
                </a:r>
                <a:r>
                  <a:rPr lang="en-US" sz="2800" spc="5" dirty="0">
                    <a:latin typeface="Comic Sans MS"/>
                    <a:cs typeface="Comic Sans MS"/>
                  </a:rPr>
                  <a:t>o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l</a:t>
                </a:r>
                <a:r>
                  <a:rPr lang="en-US" sz="2800" dirty="0">
                    <a:latin typeface="Comic Sans MS"/>
                    <a:cs typeface="Comic Sans MS"/>
                  </a:rPr>
                  <a:t>v</a:t>
                </a:r>
                <a:r>
                  <a:rPr lang="en-US" sz="2800" spc="5" dirty="0">
                    <a:latin typeface="Comic Sans MS"/>
                    <a:cs typeface="Comic Sans MS"/>
                  </a:rPr>
                  <a:t>e</a:t>
                </a:r>
                <a:r>
                  <a:rPr lang="en-US" sz="2800" spc="-5" dirty="0">
                    <a:latin typeface="Comic Sans MS"/>
                    <a:cs typeface="Comic Sans MS"/>
                  </a:rPr>
                  <a:t>d</a:t>
                </a:r>
                <a:r>
                  <a:rPr lang="en-US" sz="2800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in  polynomial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time</a:t>
                </a:r>
              </a:p>
              <a:p>
                <a:pPr marL="756285" lvl="1" indent="-287655" algn="just">
                  <a:lnSpc>
                    <a:spcPct val="100000"/>
                  </a:lnSpc>
                  <a:spcBef>
                    <a:spcPts val="254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lang="en-US" sz="2800" spc="-5" dirty="0">
                    <a:latin typeface="Comic Sans MS"/>
                    <a:cs typeface="Comic Sans MS"/>
                  </a:rPr>
                  <a:t>Examples:</a:t>
                </a:r>
                <a:r>
                  <a:rPr lang="en-US" sz="2800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Fractional</a:t>
                </a:r>
                <a:r>
                  <a:rPr lang="en-US" sz="2800" spc="-2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Knapsack,</a:t>
                </a:r>
                <a:r>
                  <a:rPr lang="en-US" sz="2800" spc="-3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…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356870" marR="5080" indent="-344805" algn="just">
                  <a:lnSpc>
                    <a:spcPts val="2590"/>
                  </a:lnSpc>
                  <a:spcBef>
                    <a:spcPts val="615"/>
                  </a:spcBef>
                  <a:buFont typeface="Comic Sans MS"/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b="1" spc="-5" dirty="0">
                    <a:latin typeface="Comic Sans MS"/>
                    <a:cs typeface="Comic Sans MS"/>
                  </a:rPr>
                  <a:t>NP</a:t>
                </a:r>
                <a:r>
                  <a:rPr lang="en-US" sz="2800" b="1" spc="-35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=</a:t>
                </a:r>
                <a:r>
                  <a:rPr lang="en-US" sz="2800" dirty="0">
                    <a:latin typeface="Comic Sans MS"/>
                    <a:cs typeface="Comic Sans MS"/>
                  </a:rPr>
                  <a:t> set</a:t>
                </a:r>
                <a:r>
                  <a:rPr lang="en-US" sz="2800" spc="-5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of</a:t>
                </a:r>
                <a:r>
                  <a:rPr lang="en-US" sz="2800" spc="5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problems</a:t>
                </a:r>
                <a:r>
                  <a:rPr lang="en-US" sz="2800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for</a:t>
                </a:r>
                <a:r>
                  <a:rPr lang="en-US" sz="2800" spc="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which</a:t>
                </a:r>
                <a:r>
                  <a:rPr lang="en-US" sz="2800" spc="-2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a</a:t>
                </a:r>
                <a:r>
                  <a:rPr lang="en-US" sz="2800" spc="-5" dirty="0">
                    <a:latin typeface="Comic Sans MS"/>
                    <a:cs typeface="Comic Sans MS"/>
                  </a:rPr>
                  <a:t> solution</a:t>
                </a:r>
                <a:r>
                  <a:rPr lang="en-US" sz="2800" spc="-3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can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be </a:t>
                </a:r>
                <a:r>
                  <a:rPr lang="en-US" sz="2800" spc="-70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verified</a:t>
                </a:r>
                <a:r>
                  <a:rPr lang="en-US" sz="2800" spc="-7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in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polynomial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time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756285" marR="324485" lvl="1" indent="-287020" algn="just">
                  <a:lnSpc>
                    <a:spcPts val="2590"/>
                  </a:lnSpc>
                  <a:spcBef>
                    <a:spcPts val="580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lang="en-US" sz="2800" spc="-5" dirty="0">
                    <a:latin typeface="Comic Sans MS"/>
                    <a:cs typeface="Comic Sans MS"/>
                  </a:rPr>
                  <a:t>Examples: </a:t>
                </a:r>
                <a:r>
                  <a:rPr lang="en-US" sz="2800" dirty="0">
                    <a:latin typeface="Comic Sans MS"/>
                    <a:cs typeface="Comic Sans MS"/>
                  </a:rPr>
                  <a:t>Fractional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Knapsack,…, TSP, CNF </a:t>
                </a:r>
                <a:r>
                  <a:rPr lang="en-US" sz="2800" spc="-705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SAT,</a:t>
                </a:r>
                <a:r>
                  <a:rPr lang="en-US" sz="2800" spc="-4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3-CNF</a:t>
                </a:r>
                <a:r>
                  <a:rPr lang="en-US" sz="2800" spc="-20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SAT</a:t>
                </a:r>
              </a:p>
              <a:p>
                <a:pPr marL="356870" indent="-344805" algn="just">
                  <a:lnSpc>
                    <a:spcPct val="100000"/>
                  </a:lnSpc>
                  <a:spcBef>
                    <a:spcPts val="275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spc="-5" dirty="0">
                    <a:latin typeface="Comic Sans MS"/>
                    <a:cs typeface="Comic Sans MS"/>
                  </a:rPr>
                  <a:t>C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l</a:t>
                </a:r>
                <a:r>
                  <a:rPr lang="en-US" sz="2800" spc="5" dirty="0">
                    <a:latin typeface="Comic Sans MS"/>
                    <a:cs typeface="Comic Sans MS"/>
                  </a:rPr>
                  <a:t>e</a:t>
                </a:r>
                <a:r>
                  <a:rPr lang="en-US" sz="2800" spc="-5" dirty="0">
                    <a:latin typeface="Comic Sans MS"/>
                    <a:cs typeface="Comic Sans MS"/>
                  </a:rPr>
                  <a:t>a</a:t>
                </a:r>
                <a:r>
                  <a:rPr lang="en-US" sz="2800" spc="15" dirty="0">
                    <a:latin typeface="Comic Sans MS"/>
                    <a:cs typeface="Comic Sans MS"/>
                  </a:rPr>
                  <a:t>r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l</a:t>
                </a:r>
                <a:r>
                  <a:rPr lang="en-US" sz="2800" dirty="0">
                    <a:latin typeface="Comic Sans MS"/>
                    <a:cs typeface="Comic Sans MS"/>
                  </a:rPr>
                  <a:t>y</a:t>
                </a:r>
                <a:r>
                  <a:rPr lang="en-US" sz="2800" spc="-25" dirty="0"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latin typeface="Comic Sans MS"/>
                    <a:cs typeface="Comic Sans MS"/>
                  </a:rPr>
                  <a:t>P</a:t>
                </a:r>
                <a:r>
                  <a:rPr lang="en-US" sz="2800" b="1" spc="-330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-6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⊆</m:t>
                    </m:r>
                    <m:r>
                      <a:rPr lang="en-US" sz="2800" b="0" i="1" spc="-6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lang="en-US" sz="2800" b="1" spc="-10" dirty="0">
                    <a:latin typeface="Comic Sans MS"/>
                    <a:cs typeface="Comic Sans MS"/>
                  </a:rPr>
                  <a:t> N</a:t>
                </a:r>
                <a:r>
                  <a:rPr lang="en-US" sz="2800" b="1" dirty="0">
                    <a:latin typeface="Comic Sans MS"/>
                    <a:cs typeface="Comic Sans MS"/>
                  </a:rPr>
                  <a:t>P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356870" indent="-344805" algn="just">
                  <a:lnSpc>
                    <a:spcPct val="100000"/>
                  </a:lnSpc>
                  <a:spcBef>
                    <a:spcPts val="265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spc="-5" dirty="0">
                    <a:latin typeface="Comic Sans MS"/>
                    <a:cs typeface="Comic Sans MS"/>
                  </a:rPr>
                  <a:t>Open</a:t>
                </a:r>
                <a:r>
                  <a:rPr lang="en-US" sz="2800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question:</a:t>
                </a:r>
                <a:r>
                  <a:rPr lang="en-US" sz="2800" spc="-25" dirty="0">
                    <a:latin typeface="Comic Sans MS"/>
                    <a:cs typeface="Comic Sans MS"/>
                  </a:rPr>
                  <a:t> </a:t>
                </a:r>
                <a:r>
                  <a:rPr lang="en-US" sz="2800" dirty="0">
                    <a:latin typeface="Comic Sans MS"/>
                    <a:cs typeface="Comic Sans MS"/>
                  </a:rPr>
                  <a:t>Does</a:t>
                </a:r>
                <a:r>
                  <a:rPr lang="en-US" sz="2800" spc="320" dirty="0"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latin typeface="Comic Sans MS"/>
                    <a:cs typeface="Comic Sans MS"/>
                  </a:rPr>
                  <a:t>P</a:t>
                </a:r>
                <a:r>
                  <a:rPr lang="en-US" sz="2800" b="1" spc="-25" dirty="0">
                    <a:latin typeface="Comic Sans MS"/>
                    <a:cs typeface="Comic Sans MS"/>
                  </a:rPr>
                  <a:t> </a:t>
                </a:r>
                <a:r>
                  <a:rPr lang="en-US" sz="2800" b="1" spc="-5" dirty="0">
                    <a:latin typeface="Comic Sans MS"/>
                    <a:cs typeface="Comic Sans MS"/>
                  </a:rPr>
                  <a:t>=</a:t>
                </a:r>
                <a:r>
                  <a:rPr lang="en-US" sz="2800" b="1" spc="-15" dirty="0">
                    <a:latin typeface="Comic Sans MS"/>
                    <a:cs typeface="Comic Sans MS"/>
                  </a:rPr>
                  <a:t> </a:t>
                </a:r>
                <a:r>
                  <a:rPr lang="en-US" sz="2800" b="1" spc="-10" dirty="0">
                    <a:latin typeface="Comic Sans MS"/>
                    <a:cs typeface="Comic Sans MS"/>
                  </a:rPr>
                  <a:t>NP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? Or </a:t>
                </a:r>
                <a:r>
                  <a:rPr lang="en-US" sz="2800" b="1" dirty="0">
                    <a:latin typeface="Comic Sans MS"/>
                    <a:cs typeface="Comic Sans MS"/>
                  </a:rPr>
                  <a:t>P</a:t>
                </a:r>
                <a:r>
                  <a:rPr lang="en-US" sz="2800" b="1" spc="-50" dirty="0"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latin typeface="Comic Sans MS"/>
                    <a:cs typeface="Comic Sans MS"/>
                  </a:rPr>
                  <a:t>≠</a:t>
                </a:r>
                <a:r>
                  <a:rPr lang="en-US" sz="2800" b="1" spc="-40" dirty="0">
                    <a:latin typeface="Comic Sans MS"/>
                    <a:cs typeface="Comic Sans MS"/>
                  </a:rPr>
                  <a:t> </a:t>
                </a:r>
                <a:r>
                  <a:rPr lang="en-US" sz="2800" b="1" dirty="0">
                    <a:latin typeface="Comic Sans MS"/>
                    <a:cs typeface="Comic Sans MS"/>
                  </a:rPr>
                  <a:t>NP</a:t>
                </a:r>
                <a:r>
                  <a:rPr lang="en-US" sz="2800" b="1" spc="-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?</a:t>
                </a:r>
                <a:endParaRPr sz="28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80" y="1600200"/>
                <a:ext cx="7963220" cy="3617016"/>
              </a:xfrm>
              <a:prstGeom prst="rect">
                <a:avLst/>
              </a:prstGeom>
              <a:blipFill>
                <a:blip r:embed="rId2"/>
                <a:stretch>
                  <a:fillRect l="-2984" t="-5902" r="-2601" b="-6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523" y="602995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NP-hard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762" y="6043676"/>
            <a:ext cx="681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Comic Sans MS"/>
                <a:cs typeface="Comic Sans MS"/>
              </a:rPr>
              <a:t>HC</a:t>
            </a:r>
            <a:r>
              <a:rPr sz="3200" spc="-5" dirty="0">
                <a:latin typeface="Comic Sans MS"/>
                <a:cs typeface="Comic Sans MS"/>
              </a:rPr>
              <a:t>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993804"/>
            <a:ext cx="8601710" cy="5074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Comic Sans MS"/>
                <a:cs typeface="Comic Sans MS"/>
              </a:rPr>
              <a:t>What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does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NP-hard</a:t>
            </a:r>
            <a:r>
              <a:rPr sz="2800" dirty="0">
                <a:latin typeface="Comic Sans MS"/>
                <a:cs typeface="Comic Sans MS"/>
              </a:rPr>
              <a:t> mean?</a:t>
            </a:r>
          </a:p>
          <a:p>
            <a:pPr marL="756285" marR="5080" indent="-287020">
              <a:lnSpc>
                <a:spcPct val="100000"/>
              </a:lnSpc>
              <a:spcBef>
                <a:spcPts val="595"/>
              </a:spcBef>
              <a:tabLst>
                <a:tab pos="756285" algn="l"/>
                <a:tab pos="3843654" algn="l"/>
                <a:tab pos="5721350" algn="l"/>
              </a:tabLst>
            </a:pPr>
            <a:r>
              <a:rPr sz="2400" spc="-5" dirty="0">
                <a:latin typeface="Comic Sans MS"/>
                <a:cs typeface="Comic Sans MS"/>
              </a:rPr>
              <a:t>–	A lot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times </a:t>
            </a:r>
            <a:r>
              <a:rPr sz="2400" dirty="0">
                <a:latin typeface="Comic Sans MS"/>
                <a:cs typeface="Comic Sans MS"/>
              </a:rPr>
              <a:t>you </a:t>
            </a:r>
            <a:r>
              <a:rPr sz="2400" spc="-10" dirty="0">
                <a:latin typeface="Comic Sans MS"/>
                <a:cs typeface="Comic Sans MS"/>
              </a:rPr>
              <a:t>can </a:t>
            </a:r>
            <a:r>
              <a:rPr sz="2400" dirty="0">
                <a:latin typeface="Comic Sans MS"/>
                <a:cs typeface="Comic Sans MS"/>
              </a:rPr>
              <a:t>solve a </a:t>
            </a:r>
            <a:r>
              <a:rPr sz="2400" spc="-5" dirty="0">
                <a:latin typeface="Comic Sans MS"/>
                <a:cs typeface="Comic Sans MS"/>
              </a:rPr>
              <a:t>problem </a:t>
            </a:r>
            <a:r>
              <a:rPr sz="2400" spc="-10" dirty="0">
                <a:latin typeface="Comic Sans MS"/>
                <a:cs typeface="Comic Sans MS"/>
              </a:rPr>
              <a:t>by </a:t>
            </a:r>
            <a:r>
              <a:rPr sz="2400" dirty="0">
                <a:latin typeface="Comic Sans MS"/>
                <a:cs typeface="Comic Sans MS"/>
              </a:rPr>
              <a:t>reducing </a:t>
            </a:r>
            <a:r>
              <a:rPr sz="2400" spc="-5" dirty="0">
                <a:latin typeface="Comic Sans MS"/>
                <a:cs typeface="Comic Sans MS"/>
              </a:rPr>
              <a:t>it to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different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problem.	I </a:t>
            </a:r>
            <a:r>
              <a:rPr sz="2400" spc="-10" dirty="0">
                <a:latin typeface="Comic Sans MS"/>
                <a:cs typeface="Comic Sans MS"/>
              </a:rPr>
              <a:t>can </a:t>
            </a:r>
            <a:r>
              <a:rPr sz="2400" dirty="0">
                <a:latin typeface="Comic Sans MS"/>
                <a:cs typeface="Comic Sans MS"/>
              </a:rPr>
              <a:t>reduce Problem </a:t>
            </a:r>
            <a:r>
              <a:rPr sz="2400" spc="-5" dirty="0">
                <a:latin typeface="Comic Sans MS"/>
                <a:cs typeface="Comic Sans MS"/>
              </a:rPr>
              <a:t>B to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Problem A if, given </a:t>
            </a:r>
            <a:r>
              <a:rPr sz="2400" dirty="0">
                <a:latin typeface="Comic Sans MS"/>
                <a:cs typeface="Comic Sans MS"/>
              </a:rPr>
              <a:t>a solution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dirty="0">
                <a:latin typeface="Comic Sans MS"/>
                <a:cs typeface="Comic Sans MS"/>
              </a:rPr>
              <a:t>Problem </a:t>
            </a:r>
            <a:r>
              <a:rPr sz="2400" spc="5" dirty="0">
                <a:latin typeface="Comic Sans MS"/>
                <a:cs typeface="Comic Sans MS"/>
              </a:rPr>
              <a:t>A, </a:t>
            </a:r>
            <a:r>
              <a:rPr sz="2400" spc="-5" dirty="0">
                <a:latin typeface="Comic Sans MS"/>
                <a:cs typeface="Comic Sans MS"/>
              </a:rPr>
              <a:t>I </a:t>
            </a:r>
            <a:r>
              <a:rPr sz="2400" spc="-10" dirty="0">
                <a:latin typeface="Comic Sans MS"/>
                <a:cs typeface="Comic Sans MS"/>
              </a:rPr>
              <a:t>can </a:t>
            </a:r>
            <a:r>
              <a:rPr sz="2400" spc="-5" dirty="0">
                <a:latin typeface="Comic Sans MS"/>
                <a:cs typeface="Comic Sans MS"/>
              </a:rPr>
              <a:t>easily </a:t>
            </a:r>
            <a:r>
              <a:rPr sz="2400" spc="-7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construct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solution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Problem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B.	</a:t>
            </a:r>
            <a:r>
              <a:rPr sz="2400" dirty="0">
                <a:latin typeface="Comic Sans MS"/>
                <a:cs typeface="Comic Sans MS"/>
              </a:rPr>
              <a:t>(In </a:t>
            </a:r>
            <a:r>
              <a:rPr sz="2400" spc="-5" dirty="0">
                <a:latin typeface="Comic Sans MS"/>
                <a:cs typeface="Comic Sans MS"/>
              </a:rPr>
              <a:t>this case, 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"easily"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means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"in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polynomial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time.“).</a:t>
            </a:r>
            <a:endParaRPr sz="2400" dirty="0">
              <a:latin typeface="Comic Sans MS"/>
              <a:cs typeface="Comic Sans MS"/>
            </a:endParaRPr>
          </a:p>
          <a:p>
            <a:pPr marL="356870" marR="196215" indent="-344805">
              <a:lnSpc>
                <a:spcPct val="100000"/>
              </a:lnSpc>
              <a:spcBef>
                <a:spcPts val="73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NP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-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hard</a:t>
            </a:r>
            <a:r>
              <a:rPr sz="3200" b="1" spc="-39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if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all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5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are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</a:t>
            </a:r>
            <a:r>
              <a:rPr sz="3200" spc="8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reducible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it,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...</a:t>
            </a:r>
            <a:endParaRPr sz="3200" dirty="0">
              <a:latin typeface="Comic Sans MS"/>
              <a:cs typeface="Comic Sans MS"/>
            </a:endParaRPr>
          </a:p>
          <a:p>
            <a:pPr marL="1079500" indent="-1066800">
              <a:lnSpc>
                <a:spcPts val="3815"/>
              </a:lnSpc>
              <a:spcBef>
                <a:spcPts val="815"/>
              </a:spcBef>
              <a:buChar char="•"/>
              <a:tabLst>
                <a:tab pos="1078865" algn="l"/>
                <a:tab pos="1079500" algn="l"/>
              </a:tabLst>
            </a:pPr>
            <a:r>
              <a:rPr sz="3200" spc="-5" dirty="0">
                <a:latin typeface="Comic Sans MS"/>
                <a:cs typeface="Comic Sans MS"/>
              </a:rPr>
              <a:t>Ex:-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Hamiltonian</a:t>
            </a:r>
            <a:r>
              <a:rPr sz="3200" spc="70" dirty="0">
                <a:latin typeface="Comic Sans MS"/>
                <a:cs typeface="Comic Sans MS"/>
              </a:rPr>
              <a:t> </a:t>
            </a:r>
            <a:r>
              <a:rPr sz="3200" spc="-15" dirty="0">
                <a:latin typeface="Comic Sans MS"/>
                <a:cs typeface="Comic Sans MS"/>
              </a:rPr>
              <a:t>Cycle</a:t>
            </a:r>
            <a:r>
              <a:rPr lang="en-US" sz="3200" spc="-15" dirty="0">
                <a:latin typeface="Comic Sans MS"/>
                <a:cs typeface="Comic Sans MS"/>
              </a:rPr>
              <a:t> (HC)</a:t>
            </a:r>
            <a:endParaRPr sz="3200" dirty="0">
              <a:latin typeface="Comic Sans MS"/>
              <a:cs typeface="Comic Sans MS"/>
            </a:endParaRPr>
          </a:p>
          <a:p>
            <a:pPr marL="356870" marR="438150">
              <a:lnSpc>
                <a:spcPts val="3840"/>
              </a:lnSpc>
              <a:spcBef>
                <a:spcPts val="75"/>
              </a:spcBef>
            </a:pPr>
            <a:r>
              <a:rPr sz="3200" spc="-5" dirty="0">
                <a:latin typeface="Comic Sans MS"/>
                <a:cs typeface="Comic Sans MS"/>
              </a:rPr>
              <a:t>Every</a:t>
            </a:r>
            <a:r>
              <a:rPr sz="3200" spc="-10" dirty="0">
                <a:latin typeface="Comic Sans MS"/>
                <a:cs typeface="Comic Sans MS"/>
              </a:rPr>
              <a:t> problem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reducible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HC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time.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Ex:-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5" dirty="0">
                <a:latin typeface="Comic Sans MS"/>
                <a:cs typeface="Comic Sans MS"/>
              </a:rPr>
              <a:t>TSP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reducible</a:t>
            </a:r>
            <a:r>
              <a:rPr sz="3200" spc="8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7876" y="7082478"/>
            <a:ext cx="202565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6720331"/>
            <a:ext cx="7266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lcm(m,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n)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=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m </a:t>
            </a:r>
            <a:r>
              <a:rPr sz="3200" spc="-5" dirty="0">
                <a:latin typeface="Comic Sans MS"/>
                <a:cs typeface="Comic Sans MS"/>
              </a:rPr>
              <a:t>*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/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gcd(m,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n),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2540" y="6263132"/>
            <a:ext cx="2813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B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2540" y="6287515"/>
            <a:ext cx="3219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916" y="602995"/>
            <a:ext cx="4798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" dirty="0">
                <a:latin typeface="Comic Sans MS"/>
                <a:cs typeface="Comic Sans MS"/>
              </a:rPr>
              <a:t>NP</a:t>
            </a:r>
            <a:r>
              <a:rPr spc="-5" dirty="0"/>
              <a:t>-complete</a:t>
            </a:r>
            <a:r>
              <a:rPr spc="-50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10131"/>
            <a:ext cx="8655050" cy="2026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</a:t>
            </a:r>
            <a:r>
              <a:rPr sz="3200" spc="-5" dirty="0">
                <a:latin typeface="Comic Sans MS"/>
                <a:cs typeface="Comic Sans MS"/>
              </a:rPr>
              <a:t>ob</a:t>
            </a:r>
            <a:r>
              <a:rPr sz="3200" spc="-15" dirty="0">
                <a:latin typeface="Comic Sans MS"/>
                <a:cs typeface="Comic Sans MS"/>
              </a:rPr>
              <a:t>l</a:t>
            </a:r>
            <a:r>
              <a:rPr sz="3200" spc="-10" dirty="0">
                <a:latin typeface="Comic Sans MS"/>
                <a:cs typeface="Comic Sans MS"/>
              </a:rPr>
              <a:t>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b="1" spc="-10" dirty="0">
                <a:latin typeface="Comic Sans MS"/>
                <a:cs typeface="Comic Sans MS"/>
              </a:rPr>
              <a:t>NP</a:t>
            </a:r>
            <a:r>
              <a:rPr sz="3200" b="1" spc="-15" dirty="0">
                <a:latin typeface="Comic Sans MS"/>
                <a:cs typeface="Comic Sans MS"/>
              </a:rPr>
              <a:t>-c</a:t>
            </a:r>
            <a:r>
              <a:rPr sz="3200" b="1" spc="-5" dirty="0">
                <a:latin typeface="Comic Sans MS"/>
                <a:cs typeface="Comic Sans MS"/>
              </a:rPr>
              <a:t>o</a:t>
            </a:r>
            <a:r>
              <a:rPr sz="3200" b="1" spc="-20" dirty="0">
                <a:latin typeface="Comic Sans MS"/>
                <a:cs typeface="Comic Sans MS"/>
              </a:rPr>
              <a:t>m</a:t>
            </a:r>
            <a:r>
              <a:rPr sz="3200" b="1" spc="-10" dirty="0">
                <a:latin typeface="Comic Sans MS"/>
                <a:cs typeface="Comic Sans MS"/>
              </a:rPr>
              <a:t>p</a:t>
            </a:r>
            <a:r>
              <a:rPr sz="3200" b="1" spc="-15" dirty="0">
                <a:latin typeface="Comic Sans MS"/>
                <a:cs typeface="Comic Sans MS"/>
              </a:rPr>
              <a:t>le</a:t>
            </a:r>
            <a:r>
              <a:rPr sz="3200" b="1" dirty="0">
                <a:latin typeface="Comic Sans MS"/>
                <a:cs typeface="Comic Sans MS"/>
              </a:rPr>
              <a:t>t</a:t>
            </a:r>
            <a:r>
              <a:rPr sz="3200" b="1" spc="-5" dirty="0">
                <a:latin typeface="Comic Sans MS"/>
                <a:cs typeface="Comic Sans MS"/>
              </a:rPr>
              <a:t>e</a:t>
            </a:r>
            <a:r>
              <a:rPr sz="3200" b="1" spc="-34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f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</a:t>
            </a:r>
            <a:r>
              <a:rPr sz="3200" spc="-5" dirty="0">
                <a:latin typeface="Comic Sans MS"/>
                <a:cs typeface="Comic Sans MS"/>
              </a:rPr>
              <a:t>he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</a:t>
            </a:r>
            <a:r>
              <a:rPr sz="3200" spc="-5" dirty="0">
                <a:latin typeface="Comic Sans MS"/>
                <a:cs typeface="Comic Sans MS"/>
              </a:rPr>
              <a:t>ob</a:t>
            </a:r>
            <a:r>
              <a:rPr sz="3200" spc="-15" dirty="0">
                <a:latin typeface="Comic Sans MS"/>
                <a:cs typeface="Comic Sans MS"/>
              </a:rPr>
              <a:t>l</a:t>
            </a:r>
            <a:r>
              <a:rPr sz="3200" spc="-10" dirty="0">
                <a:latin typeface="Comic Sans MS"/>
                <a:cs typeface="Comic Sans MS"/>
              </a:rPr>
              <a:t>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s  both</a:t>
            </a:r>
            <a:endParaRPr sz="3200" dirty="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omic Sans MS"/>
                <a:cs typeface="Comic Sans MS"/>
              </a:rPr>
              <a:t>NP-hard,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and</a:t>
            </a: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omic Sans MS"/>
                <a:cs typeface="Comic Sans MS"/>
              </a:rPr>
              <a:t>NP.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4940" y="602995"/>
            <a:ext cx="212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4931"/>
            <a:ext cx="8502015" cy="57643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333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A problem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 can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i="1" spc="-10" dirty="0">
                <a:latin typeface="Comic Sans MS"/>
                <a:cs typeface="Comic Sans MS"/>
              </a:rPr>
              <a:t>reduced</a:t>
            </a:r>
            <a:r>
              <a:rPr sz="3200" i="1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 another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Q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any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instance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rephrased</a:t>
            </a:r>
            <a:r>
              <a:rPr sz="3200" spc="11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an</a:t>
            </a:r>
            <a:r>
              <a:rPr sz="3200" spc="15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instance</a:t>
            </a:r>
            <a:r>
              <a:rPr sz="3200" spc="1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1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Q,</a:t>
            </a:r>
            <a:r>
              <a:rPr sz="3200" spc="1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solution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which</a:t>
            </a:r>
            <a:r>
              <a:rPr sz="3200" spc="5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provides</a:t>
            </a:r>
            <a:r>
              <a:rPr sz="3200" spc="5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solution</a:t>
            </a:r>
            <a:r>
              <a:rPr sz="3200" spc="6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instance 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</a:t>
            </a:r>
            <a:endParaRPr sz="3200" dirty="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Comic Sans MS"/>
                <a:cs typeface="Comic Sans MS"/>
              </a:rPr>
              <a:t>–</a:t>
            </a:r>
            <a:r>
              <a:rPr sz="2800" spc="18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This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rephrasing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is</a:t>
            </a:r>
            <a:r>
              <a:rPr sz="2800" dirty="0">
                <a:latin typeface="Comic Sans MS"/>
                <a:cs typeface="Comic Sans MS"/>
              </a:rPr>
              <a:t> called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i="1" dirty="0">
                <a:latin typeface="Comic Sans MS"/>
                <a:cs typeface="Comic Sans MS"/>
              </a:rPr>
              <a:t>transformation</a:t>
            </a:r>
            <a:endParaRPr sz="2800" dirty="0">
              <a:latin typeface="Comic Sans MS"/>
              <a:cs typeface="Comic Sans MS"/>
            </a:endParaRPr>
          </a:p>
          <a:p>
            <a:pPr marL="356870" marR="5080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Intuitively: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If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reduces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</a:t>
            </a:r>
            <a:r>
              <a:rPr sz="3200" spc="8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Q, </a:t>
            </a:r>
            <a:r>
              <a:rPr sz="3200" spc="-10" dirty="0">
                <a:latin typeface="Comic Sans MS"/>
                <a:cs typeface="Comic Sans MS"/>
              </a:rPr>
              <a:t>R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“no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harder to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solve”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than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Q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lcm(m,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n)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=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m </a:t>
            </a:r>
            <a:r>
              <a:rPr sz="3200" spc="-5" dirty="0">
                <a:latin typeface="Comic Sans MS"/>
                <a:cs typeface="Comic Sans MS"/>
              </a:rPr>
              <a:t>*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/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gcd(m,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n),</a:t>
            </a:r>
            <a:endParaRPr sz="3200" dirty="0">
              <a:latin typeface="Comic Sans MS"/>
              <a:cs typeface="Comic Sans MS"/>
            </a:endParaRPr>
          </a:p>
          <a:p>
            <a:pPr marL="356870" marR="307975" indent="139700">
              <a:lnSpc>
                <a:spcPct val="100000"/>
              </a:lnSpc>
              <a:spcBef>
                <a:spcPts val="765"/>
              </a:spcBef>
            </a:pPr>
            <a:r>
              <a:rPr sz="3200" spc="-10" dirty="0">
                <a:latin typeface="Comic Sans MS"/>
                <a:cs typeface="Comic Sans MS"/>
              </a:rPr>
              <a:t>lcm(m,n)</a:t>
            </a:r>
            <a:r>
              <a:rPr sz="3200" spc="7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reduced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to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gcd(m,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n)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3195" y="602995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NP-Hard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5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96339" y="2072131"/>
                <a:ext cx="7952740" cy="5163593"/>
              </a:xfrm>
              <a:prstGeom prst="rect">
                <a:avLst/>
              </a:prstGeom>
            </p:spPr>
            <p:txBody>
              <a:bodyPr vert="horz" wrap="square" lIns="0" tIns="8255" rIns="0" bIns="0" rtlCol="0">
                <a:spAutoFit/>
              </a:bodyPr>
              <a:lstStyle/>
              <a:p>
                <a:pPr marL="382270" marR="251460" indent="-344805" algn="just">
                  <a:lnSpc>
                    <a:spcPct val="100600"/>
                  </a:lnSpc>
                  <a:spcBef>
                    <a:spcPts val="65"/>
                  </a:spcBef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R</a:t>
                </a:r>
                <a:r>
                  <a:rPr lang="en-IN" sz="32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IN" sz="32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i="1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polynomial-time</a:t>
                </a:r>
                <a:r>
                  <a:rPr lang="en-IN" sz="3200" i="1" spc="9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i="1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reducible</a:t>
                </a:r>
                <a:r>
                  <a:rPr lang="en-IN" sz="3200" i="1" spc="6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IN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Q, </a:t>
                </a:r>
                <a:r>
                  <a:rPr lang="en-IN" sz="3200" spc="-944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we</a:t>
                </a:r>
                <a:r>
                  <a:rPr lang="en-IN" sz="32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de</a:t>
                </a:r>
                <a:r>
                  <a:rPr lang="en-IN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</a:t>
                </a:r>
                <a:r>
                  <a:rPr lang="en-IN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e</a:t>
                </a:r>
                <a:r>
                  <a:rPr lang="en-IN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t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hi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IN" sz="3200" spc="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</a:t>
                </a:r>
                <a:endParaRPr lang="en-IN" sz="3200" spc="-5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382270" marR="251460" indent="-344805" algn="just">
                  <a:lnSpc>
                    <a:spcPct val="100600"/>
                  </a:lnSpc>
                  <a:spcBef>
                    <a:spcPts val="65"/>
                  </a:spcBef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Definition</a:t>
                </a:r>
                <a:r>
                  <a:rPr lang="en-IN" sz="32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of</a:t>
                </a:r>
                <a:r>
                  <a:rPr lang="en-IN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NP-Hard</a:t>
                </a:r>
                <a:r>
                  <a:rPr lang="en-IN" sz="3200" spc="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and</a:t>
                </a:r>
                <a:r>
                  <a:rPr lang="en-IN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NP- </a:t>
                </a:r>
                <a:r>
                  <a:rPr lang="en-IN" sz="3200" spc="-94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Complete:</a:t>
                </a:r>
                <a:endParaRPr lang="en-IN" sz="32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81685" lvl="1" indent="-287655" algn="just">
                  <a:lnSpc>
                    <a:spcPts val="3350"/>
                  </a:lnSpc>
                  <a:spcBef>
                    <a:spcPts val="715"/>
                  </a:spcBef>
                  <a:buChar char="–"/>
                  <a:tabLst>
                    <a:tab pos="782320" algn="l"/>
                  </a:tabLst>
                </a:pP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IN" sz="28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all</a:t>
                </a:r>
                <a:r>
                  <a:rPr lang="en-IN" sz="28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problems</a:t>
                </a:r>
                <a:r>
                  <a:rPr lang="en-IN" sz="28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</a:t>
                </a:r>
                <a:r>
                  <a:rPr lang="en-IN" sz="28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pc="-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∈</m:t>
                    </m:r>
                  </m:oMath>
                </a14:m>
                <a:r>
                  <a:rPr lang="en-IN" sz="2800" b="1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NP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are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i="1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polynomial-time</a:t>
                </a:r>
                <a:endParaRPr lang="en-IN" sz="28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81685" algn="just">
                  <a:lnSpc>
                    <a:spcPts val="3350"/>
                  </a:lnSpc>
                </a:pP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reducible</a:t>
                </a:r>
                <a:r>
                  <a:rPr lang="en-IN" sz="2800" spc="-5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Q,</a:t>
                </a:r>
                <a:r>
                  <a:rPr lang="en-IN" sz="28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then</a:t>
                </a:r>
                <a:r>
                  <a:rPr lang="en-IN" sz="28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IN" sz="28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IN" sz="28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i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NP-Hard</a:t>
                </a:r>
                <a:endParaRPr lang="en-IN" sz="28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  <a:p>
                <a:pPr marL="781685" marR="165735" lvl="1" indent="-287020" algn="just">
                  <a:lnSpc>
                    <a:spcPct val="100699"/>
                  </a:lnSpc>
                  <a:spcBef>
                    <a:spcPts val="645"/>
                  </a:spcBef>
                  <a:buChar char="–"/>
                  <a:tabLst>
                    <a:tab pos="782320" algn="l"/>
                  </a:tabLst>
                </a:pP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We</a:t>
                </a:r>
                <a:r>
                  <a:rPr lang="en-IN" sz="2800" spc="-5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say</a:t>
                </a:r>
                <a:r>
                  <a:rPr lang="en-IN" sz="28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IN" sz="28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IN" sz="2800" spc="-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i="1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NP-Complete</a:t>
                </a:r>
                <a:r>
                  <a:rPr lang="en-IN" sz="2800" i="1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IN" sz="28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IN" sz="28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IN" sz="2800" spc="-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NP-Hard </a:t>
                </a:r>
                <a:r>
                  <a:rPr lang="en-IN" sz="2800" spc="-819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IN" sz="28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</a:t>
                </a:r>
                <a:r>
                  <a:rPr lang="en-IN" sz="2800" spc="-4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</a:t>
                </a:r>
                <a:r>
                  <a:rPr lang="en-IN" sz="28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pc="-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∈</m:t>
                    </m:r>
                  </m:oMath>
                </a14:m>
                <a:r>
                  <a:rPr lang="en-IN" sz="2800" b="1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NP</a:t>
                </a:r>
                <a:endParaRPr lang="en-IN" sz="28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382270" marR="539750" indent="-344805" algn="just">
                  <a:lnSpc>
                    <a:spcPts val="3820"/>
                  </a:lnSpc>
                  <a:spcBef>
                    <a:spcPts val="870"/>
                  </a:spcBef>
                  <a:buFontTx/>
                  <a:buChar char="•"/>
                  <a:tabLst>
                    <a:tab pos="382270" algn="l"/>
                    <a:tab pos="382905" algn="l"/>
                  </a:tabLst>
                </a:pP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ar-AE" sz="3200" b="0" i="1" spc="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IN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</a:t>
                </a:r>
                <a:r>
                  <a:rPr lang="en-IN" sz="3200" spc="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</a:t>
                </a:r>
                <a:r>
                  <a:rPr lang="en-IN" sz="32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IN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NP</a:t>
                </a:r>
                <a:r>
                  <a:rPr lang="en-IN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-H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ard,</a:t>
                </a:r>
                <a:r>
                  <a:rPr lang="en-IN" sz="3200" spc="7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Q i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IN" sz="3200" spc="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IN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</a:t>
                </a:r>
                <a:r>
                  <a:rPr lang="en-IN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so  </a:t>
                </a:r>
                <a:r>
                  <a:rPr lang="en-IN" sz="3200" spc="-1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NP-Hard</a:t>
                </a:r>
                <a:endParaRPr lang="en-IN" sz="3200" dirty="0">
                  <a:solidFill>
                    <a:srgbClr val="FF0000"/>
                  </a:solidFill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39" y="2072131"/>
                <a:ext cx="7952740" cy="5163593"/>
              </a:xfrm>
              <a:prstGeom prst="rect">
                <a:avLst/>
              </a:prstGeom>
              <a:blipFill>
                <a:blip r:embed="rId2"/>
                <a:stretch>
                  <a:fillRect l="-3142" t="-4250" r="-766" b="-16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262" y="1600200"/>
            <a:ext cx="8151876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6A5A463-1223-C512-C5C9-1E2A1ED88049}"/>
              </a:ext>
            </a:extLst>
          </p:cNvPr>
          <p:cNvSpPr txBox="1">
            <a:spLocks/>
          </p:cNvSpPr>
          <p:nvPr/>
        </p:nvSpPr>
        <p:spPr>
          <a:xfrm>
            <a:off x="1981200" y="448336"/>
            <a:ext cx="67122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kern="0" spc="-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Relationship between P, NP, NP-Hard and NP-Complete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5044" y="602995"/>
            <a:ext cx="1985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</a:t>
            </a:r>
            <a:r>
              <a:rPr spc="5" dirty="0"/>
              <a:t>mm</a:t>
            </a:r>
            <a:r>
              <a:rPr dirty="0"/>
              <a:t>a</a:t>
            </a:r>
            <a:r>
              <a:rPr spc="-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10131"/>
            <a:ext cx="8620760" cy="499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P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solved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 </a:t>
            </a:r>
            <a:r>
              <a:rPr sz="3200" spc="-944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deterministic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Turing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machine</a:t>
            </a:r>
            <a:r>
              <a:rPr sz="3200" spc="6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olynomial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time.</a:t>
            </a:r>
            <a:endParaRPr sz="32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356870" marR="8255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NP is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set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6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solved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on-deterministic</a:t>
            </a:r>
            <a:r>
              <a:rPr sz="3200" spc="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r>
              <a:rPr sz="3200" spc="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 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olynomial</a:t>
            </a:r>
            <a:r>
              <a:rPr sz="32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time</a:t>
            </a:r>
            <a:r>
              <a:rPr sz="3200" spc="-10" dirty="0">
                <a:latin typeface="Comic Sans MS"/>
                <a:cs typeface="Comic Sans MS"/>
              </a:rPr>
              <a:t>.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P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subset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(any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r>
              <a:rPr sz="3200" spc="1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spc="1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1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</a:t>
            </a:r>
            <a:r>
              <a:rPr sz="3200" spc="1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solved</a:t>
            </a:r>
            <a:r>
              <a:rPr sz="3200" spc="1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deterministic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machine</a:t>
            </a:r>
            <a:r>
              <a:rPr sz="3200" spc="5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</a:t>
            </a:r>
            <a:r>
              <a:rPr sz="3200" spc="9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 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also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spc="-10" dirty="0">
                <a:latin typeface="Comic Sans MS"/>
                <a:cs typeface="Comic Sans MS"/>
              </a:rPr>
              <a:t>solved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by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non-deterministic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machine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</a:t>
            </a:r>
            <a:r>
              <a:rPr sz="3200" spc="8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time)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but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</a:t>
            </a:r>
            <a:r>
              <a:rPr sz="3200" dirty="0">
                <a:latin typeface="Cambria"/>
                <a:cs typeface="Cambria"/>
              </a:rPr>
              <a:t>≠NP</a:t>
            </a:r>
            <a:r>
              <a:rPr sz="3200" dirty="0">
                <a:latin typeface="Comic Sans MS"/>
                <a:cs typeface="Comic Sans MS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20" y="602995"/>
            <a:ext cx="2369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11376"/>
            <a:ext cx="6581140" cy="178117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P,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NP,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NP-Hard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and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NP-Complete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Solving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3-CNF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Sat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Discussion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of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Gate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Questions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997204" y="1295400"/>
            <a:ext cx="8060690" cy="479855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308610" indent="-344805" algn="just">
              <a:lnSpc>
                <a:spcPts val="2590"/>
              </a:lnSpc>
              <a:spcBef>
                <a:spcPts val="74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omic Sans MS"/>
                <a:cs typeface="Comic Sans MS"/>
              </a:rPr>
              <a:t>Some problems </a:t>
            </a:r>
            <a:r>
              <a:rPr sz="3200" spc="5" dirty="0">
                <a:latin typeface="Comic Sans MS"/>
                <a:cs typeface="Comic Sans MS"/>
              </a:rPr>
              <a:t>can be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translated into one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another </a:t>
            </a:r>
            <a:r>
              <a:rPr sz="3200" spc="5" dirty="0">
                <a:latin typeface="Comic Sans MS"/>
                <a:cs typeface="Comic Sans MS"/>
              </a:rPr>
              <a:t>in such a </a:t>
            </a:r>
            <a:r>
              <a:rPr sz="3200" dirty="0">
                <a:latin typeface="Comic Sans MS"/>
                <a:cs typeface="Comic Sans MS"/>
              </a:rPr>
              <a:t>way that </a:t>
            </a:r>
            <a:r>
              <a:rPr sz="3200" spc="5" dirty="0">
                <a:latin typeface="Comic Sans MS"/>
                <a:cs typeface="Comic Sans MS"/>
              </a:rPr>
              <a:t>a </a:t>
            </a:r>
            <a:r>
              <a:rPr sz="3200" dirty="0">
                <a:latin typeface="Comic Sans MS"/>
                <a:cs typeface="Comic Sans MS"/>
              </a:rPr>
              <a:t>fast solution to 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would automatically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give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us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 </a:t>
            </a:r>
            <a:r>
              <a:rPr sz="3200" dirty="0">
                <a:latin typeface="Comic Sans MS"/>
                <a:cs typeface="Comic Sans MS"/>
              </a:rPr>
              <a:t>fast </a:t>
            </a:r>
            <a:r>
              <a:rPr sz="3200" spc="-7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solution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other.</a:t>
            </a:r>
            <a:endParaRPr lang="en-US" sz="3200" dirty="0">
              <a:latin typeface="Comic Sans MS"/>
              <a:cs typeface="Comic Sans MS"/>
            </a:endParaRPr>
          </a:p>
          <a:p>
            <a:pPr marL="12065" marR="308610" algn="just">
              <a:lnSpc>
                <a:spcPts val="2590"/>
              </a:lnSpc>
              <a:spcBef>
                <a:spcPts val="740"/>
              </a:spcBef>
              <a:tabLst>
                <a:tab pos="356870" algn="l"/>
                <a:tab pos="357505" algn="l"/>
              </a:tabLst>
            </a:pPr>
            <a:endParaRPr sz="3200" dirty="0">
              <a:latin typeface="Comic Sans MS"/>
              <a:cs typeface="Comic Sans MS"/>
            </a:endParaRPr>
          </a:p>
          <a:p>
            <a:pPr marL="356870" indent="-344805" algn="just">
              <a:lnSpc>
                <a:spcPts val="2915"/>
              </a:lnSpc>
              <a:spcBef>
                <a:spcPts val="2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dirty="0">
                <a:latin typeface="Comic Sans MS"/>
                <a:cs typeface="Comic Sans MS"/>
              </a:rPr>
              <a:t>There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are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some</a:t>
            </a:r>
            <a:r>
              <a:rPr sz="32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problems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that every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single</a:t>
            </a:r>
            <a:r>
              <a:rPr lang="en-US" sz="32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32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NP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can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be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translated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into, </a:t>
            </a:r>
            <a:r>
              <a:rPr sz="3200" spc="5" dirty="0">
                <a:latin typeface="Comic Sans MS"/>
                <a:cs typeface="Comic Sans MS"/>
              </a:rPr>
              <a:t>and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</a:t>
            </a:r>
            <a:r>
              <a:rPr sz="3200" dirty="0">
                <a:latin typeface="Comic Sans MS"/>
                <a:cs typeface="Comic Sans MS"/>
              </a:rPr>
              <a:t> fast </a:t>
            </a:r>
            <a:r>
              <a:rPr sz="3200" spc="-79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solution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5" dirty="0">
                <a:latin typeface="Comic Sans MS"/>
                <a:cs typeface="Comic Sans MS"/>
              </a:rPr>
              <a:t>such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would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automatically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give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us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fast solution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to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every</a:t>
            </a:r>
            <a:r>
              <a:rPr sz="3200" spc="-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in NP. </a:t>
            </a:r>
            <a:r>
              <a:rPr sz="3200" spc="-79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This </a:t>
            </a:r>
            <a:r>
              <a:rPr sz="3200" dirty="0">
                <a:latin typeface="Comic Sans MS"/>
                <a:cs typeface="Comic Sans MS"/>
              </a:rPr>
              <a:t>group of problems are known </a:t>
            </a:r>
            <a:r>
              <a:rPr sz="3200" spc="5" dirty="0">
                <a:latin typeface="Comic Sans MS"/>
                <a:cs typeface="Comic Sans MS"/>
              </a:rPr>
              <a:t>as </a:t>
            </a:r>
            <a:r>
              <a:rPr sz="3200" b="1" spc="5" dirty="0">
                <a:latin typeface="Comic Sans MS"/>
                <a:cs typeface="Comic Sans MS"/>
              </a:rPr>
              <a:t>NP- </a:t>
            </a:r>
            <a:r>
              <a:rPr sz="3200" b="1" spc="10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Complete</a:t>
            </a:r>
            <a:r>
              <a:rPr sz="3200" dirty="0">
                <a:latin typeface="Comic Sans MS"/>
                <a:cs typeface="Comic Sans MS"/>
              </a:rPr>
              <a:t>.</a:t>
            </a:r>
            <a:r>
              <a:rPr sz="3200" spc="-5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Ex:-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Clique</a:t>
            </a:r>
            <a:r>
              <a:rPr lang="en-US" sz="3200" spc="5" dirty="0">
                <a:latin typeface="Comic Sans MS"/>
                <a:cs typeface="Comic Sans MS"/>
              </a:rPr>
              <a:t> Problem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761150-BE2E-EB1E-F42B-370F8E4C787D}"/>
              </a:ext>
            </a:extLst>
          </p:cNvPr>
          <p:cNvSpPr txBox="1">
            <a:spLocks/>
          </p:cNvSpPr>
          <p:nvPr/>
        </p:nvSpPr>
        <p:spPr>
          <a:xfrm>
            <a:off x="4035044" y="602995"/>
            <a:ext cx="19850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 spc="-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Su</a:t>
            </a:r>
            <a:r>
              <a:rPr lang="en-IN" sz="3600" kern="0" spc="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mm</a:t>
            </a:r>
            <a:r>
              <a:rPr lang="en-IN" sz="3600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a</a:t>
            </a:r>
            <a:r>
              <a:rPr lang="en-IN" sz="3600" kern="0" spc="-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997204" y="1295400"/>
            <a:ext cx="8060690" cy="35419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indent="-344805" algn="just">
              <a:buChar char="•"/>
              <a:tabLst>
                <a:tab pos="356870" algn="l"/>
                <a:tab pos="357505" algn="l"/>
              </a:tabLst>
            </a:pPr>
            <a:r>
              <a:rPr sz="3200" spc="5" dirty="0">
                <a:latin typeface="Comic Sans MS"/>
                <a:cs typeface="Comic Sans MS"/>
              </a:rPr>
              <a:t>A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is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NP-hard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if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an</a:t>
            </a:r>
            <a:r>
              <a:rPr sz="32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algorithm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 </a:t>
            </a:r>
            <a:r>
              <a:rPr sz="3200" dirty="0">
                <a:latin typeface="Comic Sans MS"/>
                <a:cs typeface="Comic Sans MS"/>
              </a:rPr>
              <a:t>solving</a:t>
            </a:r>
            <a:r>
              <a:rPr lang="en-US" sz="320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it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can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be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translated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into</a:t>
            </a:r>
            <a:r>
              <a:rPr sz="3200" spc="-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</a:t>
            </a:r>
            <a:r>
              <a:rPr sz="3200" spc="-5" dirty="0">
                <a:solidFill>
                  <a:srgbClr val="006FB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solving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any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NP-</a:t>
            </a:r>
            <a:r>
              <a:rPr lang="en-US" sz="32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problem </a:t>
            </a:r>
            <a:r>
              <a:rPr sz="3200" dirty="0">
                <a:latin typeface="Comic Sans MS"/>
                <a:cs typeface="Comic Sans MS"/>
              </a:rPr>
              <a:t>(nondeterministic polynomial </a:t>
            </a:r>
            <a:r>
              <a:rPr sz="3200" spc="5" dirty="0">
                <a:latin typeface="Comic Sans MS"/>
                <a:cs typeface="Comic Sans MS"/>
              </a:rPr>
              <a:t>time) 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problem.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NP-hard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therefore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means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"at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least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as </a:t>
            </a:r>
            <a:r>
              <a:rPr sz="3200" spc="-7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hard </a:t>
            </a:r>
            <a:r>
              <a:rPr sz="3200" spc="5" dirty="0">
                <a:latin typeface="Comic Sans MS"/>
                <a:cs typeface="Comic Sans MS"/>
              </a:rPr>
              <a:t>as any</a:t>
            </a:r>
            <a:r>
              <a:rPr lang="en-US" sz="3200" spc="5" dirty="0">
                <a:latin typeface="Comic Sans MS"/>
                <a:cs typeface="Comic Sans MS"/>
              </a:rPr>
              <a:t> </a:t>
            </a:r>
            <a:r>
              <a:rPr lang="en-US" sz="3200" spc="5" dirty="0">
                <a:solidFill>
                  <a:srgbClr val="FF0000"/>
                </a:solidFill>
                <a:latin typeface="Comic Sans MS"/>
                <a:cs typeface="Comic Sans MS"/>
              </a:rPr>
              <a:t>NP Problem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" </a:t>
            </a:r>
            <a:r>
              <a:rPr sz="3200" dirty="0">
                <a:latin typeface="Comic Sans MS"/>
                <a:cs typeface="Comic Sans MS"/>
              </a:rPr>
              <a:t>although </a:t>
            </a:r>
            <a:r>
              <a:rPr sz="3200" spc="5" dirty="0">
                <a:latin typeface="Comic Sans MS"/>
                <a:cs typeface="Comic Sans MS"/>
              </a:rPr>
              <a:t>it </a:t>
            </a:r>
            <a:r>
              <a:rPr sz="3200" dirty="0">
                <a:latin typeface="Comic Sans MS"/>
                <a:cs typeface="Comic Sans MS"/>
              </a:rPr>
              <a:t>might, </a:t>
            </a:r>
            <a:r>
              <a:rPr sz="3200" spc="5" dirty="0">
                <a:latin typeface="Comic Sans MS"/>
                <a:cs typeface="Comic Sans MS"/>
              </a:rPr>
              <a:t>in 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fact,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be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harder.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1761150-BE2E-EB1E-F42B-370F8E4C787D}"/>
              </a:ext>
            </a:extLst>
          </p:cNvPr>
          <p:cNvSpPr txBox="1">
            <a:spLocks/>
          </p:cNvSpPr>
          <p:nvPr/>
        </p:nvSpPr>
        <p:spPr>
          <a:xfrm>
            <a:off x="4035044" y="602995"/>
            <a:ext cx="19850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600" kern="0" spc="-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Su</a:t>
            </a:r>
            <a:r>
              <a:rPr lang="en-IN" sz="3600" kern="0" spc="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mm</a:t>
            </a:r>
            <a:r>
              <a:rPr lang="en-IN" sz="3600" kern="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a</a:t>
            </a:r>
            <a:r>
              <a:rPr lang="en-IN" sz="3600" kern="0" spc="-5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ry</a:t>
            </a:r>
          </a:p>
        </p:txBody>
      </p:sp>
    </p:spTree>
    <p:extLst>
      <p:ext uri="{BB962C8B-B14F-4D97-AF65-F5344CB8AC3E}">
        <p14:creationId xmlns:p14="http://schemas.microsoft.com/office/powerpoint/2010/main" val="274039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739" y="474980"/>
            <a:ext cx="73888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NP-complete problem </a:t>
            </a:r>
            <a:r>
              <a:rPr dirty="0"/>
              <a:t> </a:t>
            </a:r>
            <a:r>
              <a:rPr lang="en-US" dirty="0"/>
              <a:t>(</a:t>
            </a:r>
            <a:r>
              <a:rPr spc="-5" dirty="0"/>
              <a:t>Circuit</a:t>
            </a:r>
            <a:r>
              <a:rPr spc="10" dirty="0"/>
              <a:t> </a:t>
            </a:r>
            <a:r>
              <a:rPr spc="-5" dirty="0"/>
              <a:t>Satisfiability</a:t>
            </a:r>
            <a:r>
              <a:rPr spc="5" dirty="0"/>
              <a:t> </a:t>
            </a:r>
            <a:r>
              <a:rPr lang="en-US" spc="5" dirty="0"/>
              <a:t>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8220" y="1600200"/>
            <a:ext cx="8061959" cy="595611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84"/>
              </a:spcBef>
              <a:tabLst>
                <a:tab pos="356870" algn="l"/>
                <a:tab pos="357505" algn="l"/>
              </a:tabLst>
            </a:pPr>
            <a:r>
              <a:rPr lang="en-IN" sz="3200" spc="-5" dirty="0">
                <a:latin typeface="Comic Sans MS" panose="030F0702030302020204" pitchFamily="66" charset="0"/>
              </a:rPr>
              <a:t>Problem </a:t>
            </a:r>
            <a:r>
              <a:rPr lang="en-IN" sz="3200" spc="-1060" dirty="0">
                <a:latin typeface="Comic Sans MS" panose="030F0702030302020204" pitchFamily="66" charset="0"/>
              </a:rPr>
              <a:t> </a:t>
            </a:r>
            <a:r>
              <a:rPr lang="en-IN" sz="3200" dirty="0">
                <a:latin typeface="Comic Sans MS" panose="030F0702030302020204" pitchFamily="66" charset="0"/>
              </a:rPr>
              <a:t>definition</a:t>
            </a:r>
            <a:endParaRPr lang="en-US" sz="3200" spc="-10" dirty="0">
              <a:solidFill>
                <a:srgbClr val="3333CC"/>
              </a:solidFill>
              <a:latin typeface="Comic Sans MS" panose="030F0702030302020204" pitchFamily="66" charset="0"/>
              <a:cs typeface="Comic Sans MS"/>
            </a:endParaRPr>
          </a:p>
          <a:p>
            <a:pPr marL="356870" indent="-344805" algn="just">
              <a:lnSpc>
                <a:spcPct val="100000"/>
              </a:lnSpc>
              <a:spcBef>
                <a:spcPts val="484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Boolean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combinational</a:t>
            </a:r>
            <a:r>
              <a:rPr sz="3200" spc="8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circuit</a:t>
            </a:r>
            <a:endParaRPr sz="3200" dirty="0">
              <a:latin typeface="Comic Sans MS"/>
              <a:cs typeface="Comic Sans MS"/>
            </a:endParaRPr>
          </a:p>
          <a:p>
            <a:pPr marL="756285" marR="972185" lvl="1" indent="-287020" algn="just">
              <a:lnSpc>
                <a:spcPts val="3020"/>
              </a:lnSpc>
              <a:spcBef>
                <a:spcPts val="735"/>
              </a:spcBef>
              <a:buChar char="–"/>
              <a:tabLst>
                <a:tab pos="756920" algn="l"/>
              </a:tabLst>
            </a:pPr>
            <a:r>
              <a:rPr sz="2800" spc="5" dirty="0">
                <a:latin typeface="Comic Sans MS"/>
                <a:cs typeface="Comic Sans MS"/>
              </a:rPr>
              <a:t>Boolean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combinational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elements,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wired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together</a:t>
            </a:r>
          </a:p>
          <a:p>
            <a:pPr marL="756285" lvl="1" indent="-287655" algn="just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omic Sans MS"/>
                <a:cs typeface="Comic Sans MS"/>
              </a:rPr>
              <a:t>Each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element,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inputs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and </a:t>
            </a:r>
            <a:r>
              <a:rPr sz="2800" spc="5" dirty="0">
                <a:latin typeface="Comic Sans MS"/>
                <a:cs typeface="Comic Sans MS"/>
              </a:rPr>
              <a:t>outputs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(binary)</a:t>
            </a:r>
          </a:p>
          <a:p>
            <a:pPr marL="756285" lvl="1" indent="-287655" algn="just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omic Sans MS"/>
                <a:cs typeface="Comic Sans MS"/>
              </a:rPr>
              <a:t>Limit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the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number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of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outputs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1.</a:t>
            </a:r>
            <a:endParaRPr sz="2800" dirty="0">
              <a:latin typeface="Comic Sans MS"/>
              <a:cs typeface="Comic Sans MS"/>
            </a:endParaRPr>
          </a:p>
          <a:p>
            <a:pPr marL="756285" marR="5080" lvl="1" indent="-287020" algn="just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Comic Sans MS"/>
                <a:cs typeface="Comic Sans MS"/>
              </a:rPr>
              <a:t>Called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logic</a:t>
            </a:r>
            <a:r>
              <a:rPr sz="2800" i="1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gates</a:t>
            </a:r>
            <a:r>
              <a:rPr sz="2800" dirty="0">
                <a:solidFill>
                  <a:srgbClr val="3333CC"/>
                </a:solidFill>
                <a:latin typeface="Comic Sans MS"/>
                <a:cs typeface="Comic Sans MS"/>
              </a:rPr>
              <a:t>: </a:t>
            </a:r>
            <a:r>
              <a:rPr sz="2800" spc="-5" dirty="0">
                <a:latin typeface="Comic Sans MS"/>
                <a:cs typeface="Comic Sans MS"/>
              </a:rPr>
              <a:t>NOT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gate,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AND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gate,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OR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gate.</a:t>
            </a:r>
          </a:p>
          <a:p>
            <a:pPr marL="756285" marR="915669" lvl="1" indent="-287020" algn="just">
              <a:lnSpc>
                <a:spcPts val="3020"/>
              </a:lnSpc>
              <a:spcBef>
                <a:spcPts val="680"/>
              </a:spcBef>
              <a:buFont typeface="Comic Sans MS"/>
              <a:buChar char="–"/>
              <a:tabLst>
                <a:tab pos="756920" algn="l"/>
              </a:tabLst>
            </a:pPr>
            <a:r>
              <a:rPr sz="2800" i="1" dirty="0">
                <a:solidFill>
                  <a:srgbClr val="00CC99"/>
                </a:solidFill>
                <a:latin typeface="Comic Sans MS"/>
                <a:cs typeface="Comic Sans MS"/>
              </a:rPr>
              <a:t>true</a:t>
            </a:r>
            <a:r>
              <a:rPr sz="2800" i="1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i="1" spc="-5" dirty="0">
                <a:solidFill>
                  <a:srgbClr val="00CC99"/>
                </a:solidFill>
                <a:latin typeface="Comic Sans MS"/>
                <a:cs typeface="Comic Sans MS"/>
              </a:rPr>
              <a:t>table</a:t>
            </a:r>
            <a:r>
              <a:rPr sz="2800" spc="-5" dirty="0">
                <a:latin typeface="Comic Sans MS"/>
                <a:cs typeface="Comic Sans MS"/>
              </a:rPr>
              <a:t>: </a:t>
            </a:r>
            <a:r>
              <a:rPr sz="2800" dirty="0">
                <a:latin typeface="Comic Sans MS"/>
                <a:cs typeface="Comic Sans MS"/>
              </a:rPr>
              <a:t>giving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the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outputs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for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each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setting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of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inputs</a:t>
            </a:r>
          </a:p>
          <a:p>
            <a:pPr marL="756285" lvl="1" indent="-287655" algn="just">
              <a:lnSpc>
                <a:spcPct val="100000"/>
              </a:lnSpc>
              <a:spcBef>
                <a:spcPts val="295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true</a:t>
            </a:r>
            <a:r>
              <a:rPr sz="2800" spc="-25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assignment</a:t>
            </a:r>
            <a:r>
              <a:rPr sz="2800" dirty="0">
                <a:latin typeface="Comic Sans MS"/>
                <a:cs typeface="Comic Sans MS"/>
              </a:rPr>
              <a:t>: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set </a:t>
            </a:r>
            <a:r>
              <a:rPr sz="2800" spc="5" dirty="0">
                <a:latin typeface="Comic Sans MS"/>
                <a:cs typeface="Comic Sans MS"/>
              </a:rPr>
              <a:t>of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boolean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inputs.</a:t>
            </a:r>
          </a:p>
          <a:p>
            <a:pPr marL="756285" marR="567055" lvl="1" indent="-287020" algn="just">
              <a:lnSpc>
                <a:spcPts val="302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satisfying</a:t>
            </a:r>
            <a:r>
              <a:rPr sz="2800" spc="-50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00CC99"/>
                </a:solidFill>
                <a:latin typeface="Comic Sans MS"/>
                <a:cs typeface="Comic Sans MS"/>
              </a:rPr>
              <a:t>assignment:</a:t>
            </a:r>
            <a:r>
              <a:rPr sz="2800" spc="-30" dirty="0">
                <a:solidFill>
                  <a:srgbClr val="00CC99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 true assignment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causing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the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output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 </a:t>
            </a:r>
            <a:r>
              <a:rPr sz="2800" spc="5" dirty="0">
                <a:latin typeface="Comic Sans MS"/>
                <a:cs typeface="Comic Sans MS"/>
              </a:rPr>
              <a:t>1.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20276" y="6732525"/>
            <a:ext cx="2025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178549" cy="1363962"/>
          </a:xfrm>
          <a:prstGeom prst="rect">
            <a:avLst/>
          </a:prstGeom>
        </p:spPr>
        <p:txBody>
          <a:bodyPr vert="horz" wrap="square" lIns="0" tIns="253491" rIns="0" bIns="0" rtlCol="0">
            <a:spAutoFit/>
          </a:bodyPr>
          <a:lstStyle/>
          <a:p>
            <a:pPr marL="1423670" marR="5080" indent="-177165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First NP-complete problem </a:t>
            </a:r>
            <a:r>
              <a:rPr lang="en-US" dirty="0"/>
              <a:t> (</a:t>
            </a:r>
            <a:r>
              <a:rPr lang="en-US" spc="-5" dirty="0"/>
              <a:t>Circuit</a:t>
            </a:r>
            <a:r>
              <a:rPr lang="en-US" spc="10" dirty="0"/>
              <a:t> </a:t>
            </a:r>
            <a:r>
              <a:rPr lang="en-US" spc="-5" dirty="0"/>
              <a:t>Satisfiability</a:t>
            </a:r>
            <a:r>
              <a:rPr lang="en-US" spc="5" dirty="0"/>
              <a:t> )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8340" y="1794763"/>
            <a:ext cx="8420735" cy="47609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65405" indent="-344805">
              <a:lnSpc>
                <a:spcPts val="3460"/>
              </a:lnSpc>
              <a:spcBef>
                <a:spcPts val="525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>
                <a:solidFill>
                  <a:schemeClr val="tx1"/>
                </a:solidFill>
              </a:rPr>
              <a:t>Circuit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satisfying</a:t>
            </a:r>
            <a:r>
              <a:rPr spc="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problem:</a:t>
            </a:r>
            <a:r>
              <a:rPr spc="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given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boolean </a:t>
            </a:r>
            <a:r>
              <a:rPr spc="-94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combinational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circuit</a:t>
            </a:r>
            <a:r>
              <a:rPr spc="8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composed</a:t>
            </a:r>
            <a:r>
              <a:rPr spc="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AND, 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OR,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and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NOT,</a:t>
            </a:r>
            <a:r>
              <a:rPr spc="4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it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stisfiable?</a:t>
            </a:r>
          </a:p>
          <a:p>
            <a:pPr marL="356870" marR="969010" indent="-344805">
              <a:lnSpc>
                <a:spcPts val="346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>
                <a:solidFill>
                  <a:schemeClr val="tx1"/>
                </a:solidFill>
              </a:rPr>
              <a:t>CIRCUIT-SAT={&lt;C&gt;:</a:t>
            </a:r>
            <a:r>
              <a:rPr spc="6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C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is</a:t>
            </a:r>
            <a:r>
              <a:rPr spc="-5" dirty="0">
                <a:solidFill>
                  <a:schemeClr val="tx1"/>
                </a:solidFill>
              </a:rPr>
              <a:t> a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satisfiable </a:t>
            </a:r>
            <a:r>
              <a:rPr spc="-944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boolean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circuit}</a:t>
            </a:r>
          </a:p>
          <a:p>
            <a:pPr marL="356870" marR="5080" indent="-344805">
              <a:lnSpc>
                <a:spcPts val="3460"/>
              </a:lnSpc>
              <a:spcBef>
                <a:spcPts val="760"/>
              </a:spcBef>
              <a:buChar char="•"/>
              <a:tabLst>
                <a:tab pos="356870" algn="l"/>
                <a:tab pos="357505" algn="l"/>
              </a:tabLst>
            </a:pPr>
            <a:r>
              <a:rPr spc="-10" dirty="0">
                <a:solidFill>
                  <a:schemeClr val="tx1"/>
                </a:solidFill>
              </a:rPr>
              <a:t>Implication:</a:t>
            </a:r>
            <a:r>
              <a:rPr spc="7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in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area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of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computer-aided </a:t>
            </a:r>
            <a:r>
              <a:rPr spc="-9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hardware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optimization,</a:t>
            </a:r>
            <a:r>
              <a:rPr spc="7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if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</a:t>
            </a:r>
            <a:r>
              <a:rPr spc="2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subcircuit </a:t>
            </a:r>
            <a:r>
              <a:rPr spc="-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always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produces</a:t>
            </a:r>
            <a:r>
              <a:rPr spc="4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0, then</a:t>
            </a:r>
            <a:r>
              <a:rPr spc="1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the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subcircuit</a:t>
            </a:r>
            <a:r>
              <a:rPr spc="7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can </a:t>
            </a:r>
            <a:r>
              <a:rPr spc="-9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be</a:t>
            </a:r>
            <a:r>
              <a:rPr spc="-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replaced</a:t>
            </a:r>
            <a:r>
              <a:rPr spc="4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by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 </a:t>
            </a:r>
            <a:r>
              <a:rPr spc="-10" dirty="0">
                <a:solidFill>
                  <a:schemeClr val="tx1"/>
                </a:solidFill>
              </a:rPr>
              <a:t>simpler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subcircuit</a:t>
            </a:r>
            <a:r>
              <a:rPr spc="100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that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omits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all</a:t>
            </a:r>
            <a:r>
              <a:rPr spc="1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gates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and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just</a:t>
            </a:r>
            <a:r>
              <a:rPr spc="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output</a:t>
            </a:r>
            <a:r>
              <a:rPr spc="25"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5" dirty="0">
                <a:solidFill>
                  <a:schemeClr val="tx1"/>
                </a:solidFill>
              </a:rPr>
              <a:t>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064" y="1657177"/>
            <a:ext cx="76257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3200" spc="-80" dirty="0">
                <a:latin typeface="Times New Roman"/>
                <a:cs typeface="Times New Roman"/>
              </a:rPr>
              <a:t>Two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instances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circuit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satisfiability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problems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E188076-3887-E2E7-6FA0-CEAC16B50A34}"/>
              </a:ext>
            </a:extLst>
          </p:cNvPr>
          <p:cNvSpPr txBox="1">
            <a:spLocks/>
          </p:cNvSpPr>
          <p:nvPr/>
        </p:nvSpPr>
        <p:spPr>
          <a:xfrm>
            <a:off x="1219200" y="228600"/>
            <a:ext cx="7178549" cy="1363962"/>
          </a:xfrm>
          <a:prstGeom prst="rect">
            <a:avLst/>
          </a:prstGeom>
        </p:spPr>
        <p:txBody>
          <a:bodyPr vert="horz" wrap="square" lIns="0" tIns="253491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423670" marR="5080" indent="-177165">
              <a:spcBef>
                <a:spcPts val="100"/>
              </a:spcBef>
            </a:pPr>
            <a:r>
              <a:rPr lang="en-US" kern="0" spc="-5"/>
              <a:t>First NP-complete problem </a:t>
            </a:r>
            <a:r>
              <a:rPr lang="en-US" kern="0"/>
              <a:t> (</a:t>
            </a:r>
            <a:r>
              <a:rPr lang="en-US" kern="0" spc="-5"/>
              <a:t>Circuit</a:t>
            </a:r>
            <a:r>
              <a:rPr lang="en-US" kern="0" spc="10"/>
              <a:t> </a:t>
            </a:r>
            <a:r>
              <a:rPr lang="en-US" kern="0" spc="-5"/>
              <a:t>Satisfiability</a:t>
            </a:r>
            <a:r>
              <a:rPr lang="en-US" kern="0" spc="5"/>
              <a:t> )</a:t>
            </a:r>
            <a:endParaRPr lang="en-US" kern="0"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2D9EA-0921-FAAC-D2CC-DD17E77364C7}"/>
                  </a:ext>
                </a:extLst>
              </p:cNvPr>
              <p:cNvSpPr txBox="1"/>
              <p:nvPr/>
            </p:nvSpPr>
            <p:spPr>
              <a:xfrm>
                <a:off x="1088110" y="5193663"/>
                <a:ext cx="842962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omic Sans MS" panose="030F0702030302020204" pitchFamily="66" charset="0"/>
                  </a:rPr>
                  <a:t>Figure: Two instances of the circuit-satisfiability problem</a:t>
                </a:r>
              </a:p>
              <a:p>
                <a:pPr marL="342900" indent="-342900">
                  <a:buAutoNum type="alphaLcParenR"/>
                </a:pPr>
                <a:r>
                  <a:rPr lang="en-US" sz="2000" dirty="0">
                    <a:latin typeface="Comic Sans MS" panose="030F0702030302020204" pitchFamily="66" charset="0"/>
                  </a:rPr>
                  <a:t>The assignment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2000" dirty="0">
                    <a:latin typeface="Comic Sans MS" panose="030F0702030302020204" pitchFamily="66" charset="0"/>
                  </a:rPr>
                  <a:t>to the input of this circuit causes the output of the circuit to be 1. The circuit is therefore satisfiable.</a:t>
                </a:r>
              </a:p>
              <a:p>
                <a:pPr marL="342900" indent="-342900">
                  <a:buAutoNum type="alphaLcParenR"/>
                </a:pPr>
                <a:r>
                  <a:rPr lang="en-IN" sz="2000" dirty="0">
                    <a:latin typeface="Comic Sans MS" panose="030F0702030302020204" pitchFamily="66" charset="0"/>
                  </a:rPr>
                  <a:t>No assignment to the input of the circuit can cause the output of the circuit to be 1. The circuit is therefore unsatisfiable.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C2D9EA-0921-FAAC-D2CC-DD17E7736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0" y="5193663"/>
                <a:ext cx="8429625" cy="1938992"/>
              </a:xfrm>
              <a:prstGeom prst="rect">
                <a:avLst/>
              </a:prstGeom>
              <a:blipFill>
                <a:blip r:embed="rId2"/>
                <a:stretch>
                  <a:fillRect l="-1012" t="-1887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07B0B5-86B6-CCFC-F1EF-3061BE81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2277735"/>
            <a:ext cx="84296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19" rIns="0" bIns="0" rtlCol="0">
            <a:spAutoFit/>
          </a:bodyPr>
          <a:lstStyle/>
          <a:p>
            <a:pPr marL="2362200" marR="5080" indent="-2127885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</a:t>
            </a:r>
            <a:r>
              <a:rPr spc="-40" dirty="0"/>
              <a:t> </a:t>
            </a:r>
            <a:r>
              <a:rPr spc="-5" dirty="0"/>
              <a:t>circuit-satisfiability </a:t>
            </a:r>
            <a:r>
              <a:rPr spc="-1060" dirty="0"/>
              <a:t> </a:t>
            </a:r>
            <a:r>
              <a:rPr spc="-5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66800" y="1986641"/>
                <a:ext cx="8228076" cy="4230004"/>
              </a:xfrm>
              <a:prstGeom prst="rect">
                <a:avLst/>
              </a:prstGeom>
            </p:spPr>
            <p:txBody>
              <a:bodyPr vert="horz" wrap="square" lIns="0" tIns="109855" rIns="0" bIns="0" rtlCol="0">
                <a:spAutoFit/>
              </a:bodyPr>
              <a:lstStyle/>
              <a:p>
                <a:pPr marL="369570" indent="-344805">
                  <a:lnSpc>
                    <a:spcPct val="100000"/>
                  </a:lnSpc>
                  <a:spcBef>
                    <a:spcPts val="865"/>
                  </a:spcBef>
                  <a:buChar char="•"/>
                  <a:tabLst>
                    <a:tab pos="369570" algn="l"/>
                    <a:tab pos="370205" algn="l"/>
                  </a:tabLst>
                </a:pP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Intuitive</a:t>
                </a:r>
                <a:r>
                  <a:rPr lang="en-US" sz="3200" spc="-4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solution:</a:t>
                </a:r>
                <a:endParaRPr lang="en-US" sz="32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68985" marR="593090" lvl="1" indent="-287020">
                  <a:lnSpc>
                    <a:spcPct val="100000"/>
                  </a:lnSpc>
                  <a:spcBef>
                    <a:spcPts val="690"/>
                  </a:spcBef>
                  <a:buChar char="–"/>
                  <a:tabLst>
                    <a:tab pos="769620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for</a:t>
                </a:r>
                <a:r>
                  <a:rPr lang="en-US" sz="32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each</a:t>
                </a:r>
                <a:r>
                  <a:rPr lang="en-US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possible</a:t>
                </a:r>
                <a:r>
                  <a:rPr lang="en-US" sz="3200" spc="-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assignment,</a:t>
                </a:r>
                <a:r>
                  <a:rPr lang="en-US" sz="32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check </a:t>
                </a:r>
                <a:r>
                  <a:rPr lang="en-US" sz="3200" spc="-819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whether</a:t>
                </a:r>
                <a:r>
                  <a:rPr lang="en-US" sz="3200" spc="-5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it</a:t>
                </a:r>
                <a:r>
                  <a:rPr lang="en-US" sz="3200" spc="-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generates</a:t>
                </a:r>
                <a:r>
                  <a:rPr lang="en-US" sz="3200" spc="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1.</a:t>
                </a:r>
                <a:endParaRPr lang="en-US" sz="32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68985" marR="17780" lvl="1" indent="-287020">
                  <a:lnSpc>
                    <a:spcPct val="100000"/>
                  </a:lnSpc>
                  <a:spcBef>
                    <a:spcPts val="670"/>
                  </a:spcBef>
                  <a:buChar char="–"/>
                  <a:tabLst>
                    <a:tab pos="769620" algn="l"/>
                  </a:tabLst>
                </a:pP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suppose</a:t>
                </a:r>
                <a:r>
                  <a:rPr lang="en-US" sz="3200" spc="-10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</a:t>
                </a: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number</a:t>
                </a:r>
                <a:r>
                  <a:rPr lang="en-US" sz="32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of</a:t>
                </a:r>
                <a:r>
                  <a:rPr lang="en-US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inputs</a:t>
                </a:r>
                <a:r>
                  <a:rPr lang="en-US" sz="3200" spc="-5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32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i="1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k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,</a:t>
                </a:r>
                <a:r>
                  <a:rPr lang="en-US" sz="32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then </a:t>
                </a:r>
                <a:r>
                  <a:rPr lang="en-US" sz="3200" spc="-8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</a:t>
                </a:r>
                <a:r>
                  <a:rPr lang="en-US" sz="3200" spc="-5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total possible</a:t>
                </a:r>
                <a:r>
                  <a:rPr lang="en-US" sz="3200" spc="-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assignments</a:t>
                </a:r>
                <a:r>
                  <a:rPr lang="en-US" sz="32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are </a:t>
                </a: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2</a:t>
                </a:r>
                <a:r>
                  <a:rPr lang="en-US" sz="3200" i="1" spc="-7" baseline="255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k</a:t>
                </a: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.</a:t>
                </a:r>
                <a:endParaRPr lang="en-US" sz="32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68985" marR="81915">
                  <a:lnSpc>
                    <a:spcPct val="99600"/>
                  </a:lnSpc>
                  <a:spcBef>
                    <a:spcPts val="40"/>
                  </a:spcBef>
                </a:pP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So</a:t>
                </a:r>
                <a:r>
                  <a:rPr lang="en-US" sz="3200" spc="-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</a:t>
                </a:r>
                <a:r>
                  <a:rPr lang="en-US" sz="3200" spc="-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running</a:t>
                </a:r>
                <a:r>
                  <a:rPr lang="en-US" sz="32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time</a:t>
                </a:r>
                <a:r>
                  <a:rPr lang="en-US" sz="32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</a:t>
                </a:r>
                <a:r>
                  <a:rPr lang="en-US" sz="32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pc="-2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Ω</m:t>
                    </m:r>
                  </m:oMath>
                </a14:m>
                <a:r>
                  <a:rPr lang="en-US" sz="3200" spc="-1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(2</a:t>
                </a:r>
                <a:r>
                  <a:rPr lang="en-US" sz="3200" i="1" spc="-165" baseline="255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k</a:t>
                </a:r>
                <a:r>
                  <a:rPr lang="en-US" sz="3200" spc="-1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).</a:t>
                </a:r>
                <a:r>
                  <a:rPr lang="en-US" sz="32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When</a:t>
                </a:r>
                <a:r>
                  <a:rPr lang="en-US" sz="32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 </a:t>
                </a:r>
                <a:r>
                  <a:rPr lang="en-US" sz="3200" spc="-8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size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of the </a:t>
                </a:r>
                <a:r>
                  <a:rPr lang="en-US" sz="32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problem </a:t>
                </a:r>
                <a:r>
                  <a:rPr lang="en-US" sz="32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pc="-14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Θ</m:t>
                    </m:r>
                  </m:oMath>
                </a14:m>
                <a:r>
                  <a:rPr lang="en-US" sz="3200" spc="-1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(</a:t>
                </a:r>
                <a:r>
                  <a:rPr lang="en-US" sz="3200" i="1" spc="-1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k</a:t>
                </a:r>
                <a:r>
                  <a:rPr lang="en-US" sz="3200" spc="-1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), </a:t>
                </a:r>
                <a:r>
                  <a:rPr sz="3200" spc="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then the </a:t>
                </a:r>
                <a:r>
                  <a:rPr sz="3200" spc="1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32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running</a:t>
                </a:r>
                <a:r>
                  <a:rPr sz="3200" spc="-5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3200" spc="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time</a:t>
                </a:r>
                <a:r>
                  <a:rPr sz="32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3200" spc="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is</a:t>
                </a:r>
                <a:r>
                  <a:rPr sz="3200" spc="-2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32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not</a:t>
                </a:r>
                <a:r>
                  <a:rPr sz="3200" spc="-5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 </a:t>
                </a:r>
                <a:r>
                  <a:rPr sz="3200" dirty="0">
                    <a:solidFill>
                      <a:srgbClr val="FF0000"/>
                    </a:solidFill>
                    <a:latin typeface="Comic Sans MS"/>
                    <a:cs typeface="Comic Sans MS"/>
                  </a:rPr>
                  <a:t>polynomial.</a:t>
                </a:r>
                <a:endParaRPr sz="32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86641"/>
                <a:ext cx="8228076" cy="4230004"/>
              </a:xfrm>
              <a:prstGeom prst="rect">
                <a:avLst/>
              </a:prstGeom>
              <a:blipFill>
                <a:blip r:embed="rId2"/>
                <a:stretch>
                  <a:fillRect l="-3185" t="-2450" r="-4148" b="-4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478027"/>
            <a:ext cx="77654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Times New Roman"/>
                <a:cs typeface="Times New Roman"/>
              </a:rPr>
              <a:t>Example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reduction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CIRCUIT-SAT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spc="-130" dirty="0">
                <a:latin typeface="Times New Roman"/>
                <a:cs typeface="Times New Roman"/>
              </a:rPr>
              <a:t>SAT</a:t>
            </a:r>
            <a:endParaRPr sz="32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48176" y="1504012"/>
                <a:ext cx="5610224" cy="4207755"/>
              </a:xfrm>
              <a:prstGeom prst="rect">
                <a:avLst/>
              </a:prstGeom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982663" indent="-801688">
                  <a:lnSpc>
                    <a:spcPct val="100000"/>
                  </a:lnSpc>
                  <a:spcBef>
                    <a:spcPts val="5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0" spc="-97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Φ</m:t>
                      </m:r>
                      <m:r>
                        <a:rPr lang="el-GR" sz="3200" b="0" i="1" spc="-97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    </m:t>
                      </m:r>
                      <m:r>
                        <a:rPr lang="el-GR" sz="3200" i="1" spc="-2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=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10</m:t>
                      </m:r>
                      <m:r>
                        <a:rPr lang="el-GR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10</m:t>
                      </m:r>
                      <m:r>
                        <a:rPr lang="el-GR" sz="3200" i="1" spc="8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↔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7</m:t>
                      </m:r>
                      <m:r>
                        <a:rPr lang="el-GR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8</m:t>
                      </m:r>
                      <m:r>
                        <a:rPr lang="el-GR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9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l-GR" sz="3200" dirty="0">
                  <a:solidFill>
                    <a:schemeClr val="tx1"/>
                  </a:solidFill>
                  <a:cs typeface="Times New Roman"/>
                </a:endParaRPr>
              </a:p>
              <a:p>
                <a:pPr marL="982663" indent="-801688">
                  <a:lnSpc>
                    <a:spcPct val="100000"/>
                  </a:lnSpc>
                  <a:spcBef>
                    <a:spcPts val="4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 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9</m:t>
                      </m:r>
                      <m:r>
                        <a:rPr lang="el-GR" sz="3200" i="1" spc="8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↔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6</m:t>
                      </m:r>
                      <m:r>
                        <a:rPr lang="el-GR" sz="3200" i="1" spc="-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∨  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7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l-GR" sz="3200" dirty="0">
                  <a:solidFill>
                    <a:schemeClr val="tx1"/>
                  </a:solidFill>
                  <a:cs typeface="Times New Roman"/>
                </a:endParaRPr>
              </a:p>
              <a:p>
                <a:pPr marL="982663" indent="-801688">
                  <a:lnSpc>
                    <a:spcPct val="100000"/>
                  </a:lnSpc>
                  <a:spcBef>
                    <a:spcPts val="4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8</m:t>
                      </m:r>
                      <m:r>
                        <a:rPr lang="el-GR" sz="3200" i="1" spc="8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↔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5</m:t>
                      </m:r>
                      <m:r>
                        <a:rPr lang="el-GR" sz="3200" i="1" spc="-8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∨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el-GR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6</m:t>
                      </m:r>
                      <m:r>
                        <a:rPr lang="el-GR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l-GR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l-GR" sz="3200" dirty="0">
                  <a:solidFill>
                    <a:schemeClr val="tx1"/>
                  </a:solidFill>
                  <a:cs typeface="Times New Roman"/>
                </a:endParaRPr>
              </a:p>
              <a:p>
                <a:pPr marL="982663" indent="-801688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el-GR" sz="3200" spc="-805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  <a:t>	                              </a:t>
                </a:r>
                <a:r>
                  <a:rPr lang="el-GR" sz="3200" spc="-805" dirty="0">
                    <a:solidFill>
                      <a:schemeClr val="tx1"/>
                    </a:solidFill>
                    <a:ea typeface="Cambria Math" panose="02040503050406030204" pitchFamily="18" charset="0"/>
                    <a:cs typeface="Cambria"/>
                  </a:rPr>
                  <a:t>          </a:t>
                </a:r>
                <a14:m>
                  <m:oMath xmlns:m="http://schemas.openxmlformats.org/officeDocument/2006/math">
                    <m:r>
                      <a:rPr lang="el-GR" sz="3200" i="1" spc="-80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∧</m:t>
                    </m:r>
                    <m:d>
                      <m:dPr>
                        <m:ctrlPr>
                          <a:rPr lang="ar-AE" sz="32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ar-AE" sz="32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ar-AE" sz="3200" i="1" spc="-7" baseline="-20576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7</m:t>
                        </m:r>
                        <m:r>
                          <a:rPr lang="ar-AE" sz="3200" i="1" spc="8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↔</m:t>
                        </m:r>
                        <m:d>
                          <m:dPr>
                            <m:ctrlPr>
                              <a:rPr lang="ar-AE" sz="3200" i="1" spc="-7" baseline="-20576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ar-AE" sz="3200" i="1" spc="-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ar-AE" sz="3200" i="1" spc="-7" baseline="-20576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  <m:r>
                              <a:rPr lang="ar-AE" sz="3200" i="1" spc="-80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∧</m:t>
                            </m:r>
                            <m:r>
                              <a:rPr lang="ar-AE" sz="3200" i="1" spc="-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ar-AE" sz="3200" i="1" spc="-7" baseline="-20576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  <m:r>
                              <a:rPr lang="ar-AE" sz="3200" i="1" spc="-80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"/>
                              </a:rPr>
                              <m:t>∧</m:t>
                            </m:r>
                            <m:r>
                              <a:rPr lang="ar-AE" sz="3200" i="1" spc="-5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ar-AE" sz="3200" i="1" spc="-7" baseline="-20576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endParaRPr lang="ar-AE" sz="3200" i="1" spc="-5" baseline="-20576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/>
                </a:endParaRPr>
              </a:p>
              <a:p>
                <a:pPr marL="982663" indent="903288">
                  <a:lnSpc>
                    <a:spcPct val="100000"/>
                  </a:lnSpc>
                  <a:spcBef>
                    <a:spcPts val="4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r>
                        <a:rPr lang="ar-AE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ar-AE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𝑥</m:t>
                      </m:r>
                      <m:r>
                        <a:rPr lang="ar-AE" sz="3200" i="1" spc="-7" baseline="-20576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6</m:t>
                      </m:r>
                      <m:r>
                        <a:rPr lang="ar-AE" sz="3200" i="1" spc="8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↔</m:t>
                      </m:r>
                      <m:r>
                        <a:rPr lang="ar-AE" sz="3200" i="1" spc="-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ar-AE" sz="3200" i="1" spc="-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 i="1" spc="-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3200" i="1" spc="-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sz="3200" i="1" spc="-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ar-AE" sz="3200" dirty="0">
                  <a:solidFill>
                    <a:schemeClr val="tx1"/>
                  </a:solidFill>
                  <a:cs typeface="Times New Roman"/>
                </a:endParaRPr>
              </a:p>
              <a:p>
                <a:pPr marL="982663" indent="-801688">
                  <a:lnSpc>
                    <a:spcPct val="100000"/>
                  </a:lnSpc>
                  <a:spcBef>
                    <a:spcPts val="4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3200" i="1" spc="-805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/>
                        </a:rPr>
                        <m:t>∧</m:t>
                      </m:r>
                      <m:d>
                        <m:dPr>
                          <m:ctrlPr>
                            <a:rPr lang="ar-AE" sz="3200" i="1" spc="-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ar-AE" sz="3200" i="1" spc="-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ar-AE" sz="3200" i="1" spc="-7" baseline="-20576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/>
                            </a:rPr>
                            <m:t>5</m:t>
                          </m:r>
                          <m:r>
                            <a:rPr lang="ar-AE" sz="3200" i="1" spc="85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/>
                            </a:rPr>
                            <m:t>↔</m:t>
                          </m:r>
                          <m:d>
                            <m:dPr>
                              <m:ctrlPr>
                                <a:rPr lang="ar-AE" sz="3200" i="1" spc="-7" baseline="-20576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ar-AE" sz="3200" i="1" spc="-5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ar-AE" sz="3200" i="1" spc="-7" baseline="-20576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1</m:t>
                              </m:r>
                              <m:r>
                                <a:rPr lang="ar-AE" sz="3200" i="1" spc="-8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"/>
                                </a:rPr>
                                <m:t>∨</m:t>
                              </m:r>
                              <m:r>
                                <a:rPr lang="ar-AE" sz="3200" i="1" spc="-5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ar-AE" sz="3200" i="1" spc="-7" baseline="-20576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ar-AE" sz="3200" i="1" spc="-5" baseline="-20576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/>
                </a:endParaRPr>
              </a:p>
              <a:p>
                <a:pPr marL="982663">
                  <a:lnSpc>
                    <a:spcPct val="100000"/>
                  </a:lnSpc>
                  <a:spcBef>
                    <a:spcPts val="480"/>
                  </a:spcBef>
                </a:pPr>
                <a:r>
                  <a:rPr lang="ar-AE" sz="3200" spc="-805" dirty="0">
                    <a:solidFill>
                      <a:schemeClr val="tx1"/>
                    </a:solidFill>
                    <a:ea typeface="Cambria Math" panose="02040503050406030204" pitchFamily="18" charset="0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ar-AE" sz="3200" i="1" spc="-80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∧</m:t>
                    </m:r>
                    <m:r>
                      <a:rPr lang="ar-AE" sz="3200" i="1" spc="-1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ar-AE" sz="3200" i="1" spc="-1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  <m:r>
                      <a:rPr lang="ar-AE" sz="3200" i="1" spc="-225" baseline="-20576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4</m:t>
                    </m:r>
                    <m:r>
                      <a:rPr lang="ar-AE" sz="3200" i="1" spc="85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↔</m:t>
                    </m:r>
                    <m:r>
                      <a:rPr lang="ar-AE" sz="3200" i="1" spc="-5" dirty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ar-AE" sz="3200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i="1" spc="-5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3200" b="0" i="1" spc="-5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3200" i="1" spc="-15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ar-AE" sz="3200" dirty="0">
                  <a:solidFill>
                    <a:schemeClr val="tx1"/>
                  </a:solidFill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80"/>
                  </a:spcBef>
                </a:pPr>
                <a:endParaRPr lang="ar-AE" sz="3200" dirty="0">
                  <a:solidFill>
                    <a:schemeClr val="tx1"/>
                  </a:solidFill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176" y="1504012"/>
                <a:ext cx="5610224" cy="4207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/>
          <p:nvPr/>
        </p:nvSpPr>
        <p:spPr>
          <a:xfrm>
            <a:off x="9294876" y="6751774"/>
            <a:ext cx="25336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z="1400" spc="-5" dirty="0">
                <a:latin typeface="Times New Roman"/>
                <a:cs typeface="Times New Roman"/>
              </a:rPr>
              <a:t>26</a:t>
            </a:fld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876300" y="5711767"/>
                <a:ext cx="8418576" cy="922047"/>
              </a:xfrm>
              <a:prstGeom prst="rect">
                <a:avLst/>
              </a:prstGeom>
            </p:spPr>
            <p:txBody>
              <a:bodyPr vert="horz" wrap="square" lIns="0" tIns="120650" rIns="0" bIns="0" rtlCol="0">
                <a:spAutoFit/>
              </a:bodyPr>
              <a:lstStyle/>
              <a:p>
                <a:r>
                  <a:rPr lang="en-IN" sz="20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REDUCTION</a:t>
                </a:r>
                <a:r>
                  <a:rPr lang="en-IN" sz="3200" spc="-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Φ</m:t>
                    </m:r>
                    <m:r>
                      <a:rPr lang="el-GR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10</m:t>
                        </m:r>
                      </m:sub>
                    </m:sSub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7</m:t>
                        </m:r>
                      </m:sub>
                    </m:sSub>
                  </m:oMath>
                </a14:m>
                <a:r>
                  <a:rPr lang="ar-AE" sz="2000" spc="-5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ar-AE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8</m:t>
                        </m:r>
                      </m:sub>
                    </m:sSub>
                    <m:r>
                      <a:rPr lang="ar-AE" sz="2000" i="1" spc="-5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9</m:t>
                        </m:r>
                      </m:sub>
                    </m:sSub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b="0" i="1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ar-AE" sz="2000" spc="-5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∧</m:t>
                        </m:r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b="0" i="1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∧</m:t>
                        </m:r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b="0" i="1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ar-AE" sz="2000" i="1" spc="-5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ar-AE" sz="2000" spc="-5" dirty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ar-AE" sz="2000" i="1" spc="-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∨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6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lang="ar-AE" sz="2000" spc="-5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ar-AE" sz="2000" i="1" spc="-5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d>
                      <m:d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b="0" i="1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ar-AE" sz="2000" spc="-5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ar-AE" sz="2000" i="1" spc="-5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∨</m:t>
                        </m:r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b="0" i="1" spc="-5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ar-AE" sz="2000" b="0" i="0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ar-AE" sz="2000" spc="-5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∧</m:t>
                        </m:r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2</m:t>
                            </m:r>
                          </m:sub>
                        </m:s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∧</m:t>
                        </m:r>
                        <m:sSub>
                          <m:sSubPr>
                            <m:ctrlP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ar-AE" sz="2000" i="1" spc="-5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ar-AE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((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ar-AE" sz="2000" spc="-5" dirty="0">
                        <a:solidFill>
                          <a:schemeClr val="tx1"/>
                        </a:solidFill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ar-AE" sz="2000" i="1" spc="-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∨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)∨¬</m:t>
                    </m:r>
                  </m:oMath>
                </a14:m>
                <a:r>
                  <a:rPr lang="ar-AE" sz="2000" spc="-5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)∧(¬</m:t>
                    </m:r>
                  </m:oMath>
                </a14:m>
                <a:r>
                  <a:rPr lang="ar-AE" sz="2000" spc="-5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  <m:r>
                      <a:rPr lang="ar-AE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∨</m:t>
                    </m:r>
                    <m:r>
                      <a:rPr lang="ar-AE" sz="20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ar-AE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ar-AE" sz="20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∧</m:t>
                    </m:r>
                    <m:sSub>
                      <m:sSubPr>
                        <m:ctrlP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ar-AE" sz="2000" i="1" spc="-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4</m:t>
                        </m:r>
                      </m:sub>
                    </m:sSub>
                  </m:oMath>
                </a14:m>
                <a:r>
                  <a:rPr lang="ar-AE" sz="2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))=……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711767"/>
                <a:ext cx="8418576" cy="922047"/>
              </a:xfrm>
              <a:prstGeom prst="rect">
                <a:avLst/>
              </a:prstGeom>
              <a:blipFill>
                <a:blip r:embed="rId3"/>
                <a:stretch>
                  <a:fillRect l="-1883" t="-1325" b="-880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D4F81EA-2A71-B4DA-8C40-BDC3103FB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20320"/>
            <a:ext cx="4399024" cy="2506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323" y="602995"/>
            <a:ext cx="4360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</a:t>
            </a:r>
            <a:r>
              <a:rPr spc="-5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spc="-5" dirty="0"/>
              <a:t>3 CNF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55115" y="1208544"/>
                <a:ext cx="8622285" cy="5543441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spAutoFit/>
              </a:bodyPr>
              <a:lstStyle/>
              <a:p>
                <a:pPr marL="367665" marR="661670" indent="-342900">
                  <a:lnSpc>
                    <a:spcPts val="2570"/>
                  </a:lnSpc>
                  <a:spcBef>
                    <a:spcPts val="44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 result is that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Φ</m:t>
                        </m:r>
                      </m:e>
                      <m:sup>
                        <m: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′</m:t>
                        </m:r>
                      </m:sup>
                    </m:sSup>
                    <m:r>
                      <a:rPr lang="ar-A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each clause has at most three literals</a:t>
                </a:r>
              </a:p>
              <a:p>
                <a:pPr marL="253365" marR="139700" indent="-228600">
                  <a:lnSpc>
                    <a:spcPts val="2590"/>
                  </a:lnSpc>
                  <a:spcBef>
                    <a:spcPts val="580"/>
                  </a:spcBef>
                  <a:buChar char="•"/>
                  <a:tabLst>
                    <a:tab pos="254000" algn="l"/>
                  </a:tabLst>
                </a:pP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Change each clause into conjunctive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normal 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form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as </a:t>
                </a:r>
                <a:r>
                  <a:rPr lang="en-US" sz="2400" spc="-70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follows:</a:t>
                </a:r>
              </a:p>
              <a:p>
                <a:pPr marL="711200" lvl="1" indent="-229235">
                  <a:lnSpc>
                    <a:spcPct val="100000"/>
                  </a:lnSpc>
                  <a:spcBef>
                    <a:spcPts val="204"/>
                  </a:spcBef>
                  <a:buChar char="–"/>
                  <a:tabLst>
                    <a:tab pos="710565" algn="l"/>
                    <a:tab pos="711200" algn="l"/>
                  </a:tabLst>
                </a:pP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Construct</a:t>
                </a:r>
                <a:r>
                  <a:rPr lang="en-US" sz="24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true</a:t>
                </a:r>
                <a:r>
                  <a:rPr lang="en-US" sz="24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table, (small,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at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most</a:t>
                </a:r>
                <a:r>
                  <a:rPr lang="en-US" sz="24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8</a:t>
                </a:r>
                <a:r>
                  <a:rPr lang="en-US" sz="24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by</a:t>
                </a:r>
                <a:r>
                  <a:rPr lang="en-US" sz="24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4)</a:t>
                </a:r>
              </a:p>
              <a:p>
                <a:pPr marL="710565" marR="732155" lvl="1" indent="-228600">
                  <a:lnSpc>
                    <a:spcPts val="1939"/>
                  </a:lnSpc>
                  <a:spcBef>
                    <a:spcPts val="465"/>
                  </a:spcBef>
                  <a:buChar char="–"/>
                  <a:tabLst>
                    <a:tab pos="710565" algn="l"/>
                    <a:tab pos="711200" algn="l"/>
                  </a:tabLst>
                </a:pP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Write</a:t>
                </a:r>
                <a:r>
                  <a:rPr lang="en-US" sz="24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</a:t>
                </a:r>
                <a:r>
                  <a:rPr lang="en-US" sz="2400" spc="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disjunctive</a:t>
                </a:r>
                <a:r>
                  <a:rPr lang="en-US" sz="2400" spc="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normal</a:t>
                </a:r>
                <a:r>
                  <a:rPr lang="en-US" sz="2400" spc="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form</a:t>
                </a:r>
                <a:r>
                  <a:rPr lang="en-US" sz="24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for</a:t>
                </a:r>
                <a:r>
                  <a:rPr lang="en-US" sz="2400" spc="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all</a:t>
                </a:r>
                <a:r>
                  <a:rPr lang="en-US" sz="24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true-table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items </a:t>
                </a:r>
                <a:r>
                  <a:rPr lang="en-US" sz="2400" spc="-5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evaluating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to</a:t>
                </a:r>
                <a:r>
                  <a:rPr lang="en-US" sz="2400" spc="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0</a:t>
                </a:r>
                <a:endParaRPr lang="en-US" sz="24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11200" lvl="1" indent="-229235">
                  <a:lnSpc>
                    <a:spcPct val="100000"/>
                  </a:lnSpc>
                  <a:spcBef>
                    <a:spcPts val="195"/>
                  </a:spcBef>
                  <a:buChar char="–"/>
                  <a:tabLst>
                    <a:tab pos="710565" algn="l"/>
                    <a:tab pos="711200" algn="l"/>
                  </a:tabLst>
                </a:pP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Using</a:t>
                </a:r>
                <a:r>
                  <a:rPr lang="en-US" sz="24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DeMorgan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law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change</a:t>
                </a:r>
                <a:r>
                  <a:rPr lang="en-US" sz="2400" spc="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CNF.</a:t>
                </a:r>
              </a:p>
              <a:p>
                <a:pPr marL="253365" marR="150495" indent="-228600">
                  <a:lnSpc>
                    <a:spcPts val="2570"/>
                  </a:lnSpc>
                  <a:spcBef>
                    <a:spcPts val="630"/>
                  </a:spcBef>
                  <a:buChar char="•"/>
                  <a:tabLst>
                    <a:tab pos="254000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 resulting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Φ</m:t>
                        </m:r>
                      </m:e>
                      <m:sup>
                        <m:r>
                          <a:rPr lang="ar-A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′</m:t>
                        </m:r>
                      </m:sup>
                    </m:sSup>
                    <m:r>
                      <a:rPr lang="ar-A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′</m:t>
                    </m:r>
                  </m:oMath>
                </a14:m>
                <a:r>
                  <a:rPr lang="ar-AE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is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in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NF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b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ut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e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h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cl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use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h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s</a:t>
                </a:r>
                <a:r>
                  <a:rPr lang="en-US" sz="24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3</a:t>
                </a:r>
                <a:r>
                  <a:rPr lang="en-US" sz="2400" spc="-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r  less</a:t>
                </a:r>
                <a:r>
                  <a:rPr lang="en-US" sz="2400" spc="-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literals.</a:t>
                </a:r>
                <a:endParaRPr lang="en-US" sz="24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253365" marR="297815" indent="-228600">
                  <a:lnSpc>
                    <a:spcPts val="2590"/>
                  </a:lnSpc>
                  <a:spcBef>
                    <a:spcPts val="580"/>
                  </a:spcBef>
                  <a:buChar char="•"/>
                  <a:tabLst>
                    <a:tab pos="254000" algn="l"/>
                  </a:tabLst>
                </a:pP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Change</a:t>
                </a:r>
                <a:r>
                  <a:rPr lang="en-US" sz="24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1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or</a:t>
                </a:r>
                <a:r>
                  <a:rPr lang="en-US" sz="2400" spc="-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2-literal</a:t>
                </a:r>
                <a:r>
                  <a:rPr lang="en-US" sz="24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clause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into</a:t>
                </a:r>
                <a:r>
                  <a:rPr lang="en-US" sz="24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3-literal</a:t>
                </a:r>
                <a:r>
                  <a:rPr lang="en-US" sz="24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clause as </a:t>
                </a:r>
                <a:r>
                  <a:rPr lang="en-US" sz="2400" spc="-7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follows:</a:t>
                </a:r>
              </a:p>
              <a:p>
                <a:pPr marL="710565" marR="17780" lvl="1" indent="-228600">
                  <a:lnSpc>
                    <a:spcPts val="2160"/>
                  </a:lnSpc>
                  <a:spcBef>
                    <a:spcPts val="515"/>
                  </a:spcBef>
                  <a:buChar char="–"/>
                  <a:tabLst>
                    <a:tab pos="711200" algn="l"/>
                  </a:tabLst>
                </a:pP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clause</a:t>
                </a:r>
                <a:r>
                  <a:rPr lang="en-US" sz="2400" spc="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has</a:t>
                </a:r>
                <a:r>
                  <a:rPr lang="en-US" sz="24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one</a:t>
                </a:r>
                <a:r>
                  <a:rPr lang="en-US" sz="2400" spc="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literal</a:t>
                </a:r>
                <a:r>
                  <a:rPr lang="en-US" sz="2400" spc="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l,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change</a:t>
                </a:r>
                <a:r>
                  <a:rPr lang="en-US" sz="2400" spc="4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it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mic Sans MS"/>
                          </a:rPr>
                        </m:ctrlPr>
                      </m:dPr>
                      <m:e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mic Sans MS"/>
                          </a:rPr>
                          <m:t>𝑙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𝑝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𝑞</m:t>
                        </m:r>
                      </m:e>
                    </m:d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∧</m:t>
                    </m:r>
                    <m:d>
                      <m:dPr>
                        <m:ctrlP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</m:ctrlPr>
                      </m:dPr>
                      <m:e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𝑙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𝑝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∨¬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𝑞</m:t>
                        </m:r>
                      </m:e>
                    </m:d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∧</m:t>
                    </m:r>
                    <m:d>
                      <m:dPr>
                        <m:ctrlP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</m:ctrlPr>
                      </m:dPr>
                      <m:e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𝑙</m:t>
                        </m:r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∨¬</m:t>
                        </m:r>
                        <m:r>
                          <m:rPr>
                            <m:sty m:val="p"/>
                          </m:rPr>
                          <a:rPr lang="en-US" sz="2400" b="0" i="0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p</m:t>
                        </m:r>
                        <m:r>
                          <a:rPr lang="en-US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</m:t>
                        </m:r>
                        <m:r>
                          <a:rPr lang="en-US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𝑞</m:t>
                        </m:r>
                      </m:e>
                    </m:d>
                    <m:r>
                      <a:rPr lang="ar-AE" sz="2400" b="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∧</m:t>
                    </m:r>
                    <m:d>
                      <m:dPr>
                        <m:ctrlP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</m:ctrlPr>
                      </m:dPr>
                      <m:e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𝑙</m:t>
                        </m:r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∨¬</m:t>
                        </m:r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𝑝</m:t>
                        </m:r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∨¬</m:t>
                        </m:r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𝑞</m:t>
                        </m:r>
                      </m:e>
                    </m:d>
                    <m:r>
                      <a:rPr lang="ar-AE" sz="2400" b="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.</m:t>
                    </m:r>
                  </m:oMath>
                </a14:m>
                <a:endParaRPr lang="ar-AE" sz="24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  <a:p>
                <a:pPr marL="711200" lvl="1" indent="-229235">
                  <a:lnSpc>
                    <a:spcPts val="2280"/>
                  </a:lnSpc>
                  <a:spcBef>
                    <a:spcPts val="209"/>
                  </a:spcBef>
                  <a:buChar char="–"/>
                  <a:tabLst>
                    <a:tab pos="711200" algn="l"/>
                  </a:tabLst>
                </a:pP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If</a:t>
                </a:r>
                <a:r>
                  <a:rPr lang="en-US" sz="24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clause</a:t>
                </a:r>
                <a:r>
                  <a:rPr lang="en-US" sz="2400" spc="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has</a:t>
                </a:r>
                <a:r>
                  <a:rPr lang="en-US" sz="2400" spc="2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two</a:t>
                </a:r>
                <a:r>
                  <a:rPr lang="en-US" sz="2400" spc="3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literals</a:t>
                </a:r>
                <a:r>
                  <a:rPr lang="en-US" sz="2400" spc="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pc="4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mic Sans MS"/>
                      </a:rPr>
                      <m:t>(</m:t>
                    </m:r>
                    <m:sSub>
                      <m:sSubPr>
                        <m:ctrlP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ar-AE" sz="2400" b="0" i="1" spc="4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  <m:sSub>
                      <m:sSubPr>
                        <m:ctrlP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b="0" i="1" spc="4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400" b="0" i="1" spc="4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change</a:t>
                </a:r>
                <a:r>
                  <a:rPr lang="en-US" sz="2400" spc="4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US" sz="2400" spc="-1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it </a:t>
                </a:r>
                <a14:m>
                  <m:oMath xmlns:m="http://schemas.openxmlformats.org/officeDocument/2006/math">
                    <m:r>
                      <a:rPr lang="en-US" sz="2400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sz="240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40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ar-AE" sz="2400" spc="-1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b="0" i="1" spc="-1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40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ar-AE" sz="2400" b="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ar-AE" sz="2400" b="0" i="1" spc="-1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ar-AE" sz="2400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m:rPr>
                        <m:nor/>
                      </m:rPr>
                      <a:rPr lang="ar-AE" sz="2400" spc="-10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ar-AE" sz="2400" i="1" spc="-1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ar-AE" sz="2400" i="1" spc="-1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00" dirty="0">
                  <a:solidFill>
                    <a:schemeClr val="tx1"/>
                  </a:solidFill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15" y="1208544"/>
                <a:ext cx="8622285" cy="5543441"/>
              </a:xfrm>
              <a:prstGeom prst="rect">
                <a:avLst/>
              </a:prstGeom>
              <a:blipFill>
                <a:blip r:embed="rId2"/>
                <a:stretch>
                  <a:fillRect l="-2191" t="-1209" r="-4947" b="-5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877316"/>
            <a:ext cx="75774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Example</a:t>
            </a:r>
            <a:r>
              <a:rPr sz="3200" spc="25" dirty="0"/>
              <a:t> </a:t>
            </a:r>
            <a:r>
              <a:rPr sz="3200" spc="-5" dirty="0"/>
              <a:t>of</a:t>
            </a:r>
            <a:r>
              <a:rPr sz="3200" spc="15" dirty="0"/>
              <a:t> </a:t>
            </a:r>
            <a:r>
              <a:rPr sz="3200" spc="-5" dirty="0"/>
              <a:t>a</a:t>
            </a:r>
            <a:r>
              <a:rPr sz="3200" spc="5" dirty="0"/>
              <a:t> </a:t>
            </a:r>
            <a:r>
              <a:rPr sz="3200" spc="-10" dirty="0"/>
              <a:t>polynomial-time</a:t>
            </a:r>
            <a:r>
              <a:rPr sz="3200" spc="95" dirty="0"/>
              <a:t> </a:t>
            </a:r>
            <a:r>
              <a:rPr sz="3200" spc="-10" dirty="0"/>
              <a:t>reduction: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703072" y="2057400"/>
                <a:ext cx="8898128" cy="99642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3200" spc="-15" dirty="0">
                    <a:latin typeface="Comic Sans MS"/>
                    <a:cs typeface="Comic Sans MS"/>
                  </a:rPr>
                  <a:t>Now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reduce</a:t>
                </a:r>
                <a:r>
                  <a:rPr lang="en-US" sz="3200" spc="1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latin typeface="Comic Sans MS"/>
                    <a:cs typeface="Comic Sans MS"/>
                  </a:rPr>
                  <a:t>the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3CNF-satisfiability</a:t>
                </a:r>
                <a:r>
                  <a:rPr lang="en-US" sz="3200" spc="9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problem </a:t>
                </a:r>
                <a:r>
                  <a:rPr lang="en-US" sz="3200" spc="-940" dirty="0"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latin typeface="Comic Sans MS"/>
                    <a:cs typeface="Comic Sans MS"/>
                  </a:rPr>
                  <a:t>to</a:t>
                </a:r>
                <a:r>
                  <a:rPr lang="en-US" sz="3200" spc="-25" dirty="0">
                    <a:latin typeface="Comic Sans MS"/>
                    <a:cs typeface="Comic Sans MS"/>
                  </a:rPr>
                  <a:t> </a:t>
                </a:r>
                <a:r>
                  <a:rPr lang="en-US" sz="3200" spc="-5" dirty="0">
                    <a:latin typeface="Comic Sans MS"/>
                    <a:cs typeface="Comic Sans MS"/>
                  </a:rPr>
                  <a:t>the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CLIQUE</a:t>
                </a:r>
                <a:r>
                  <a:rPr lang="en-US" sz="3200" spc="-25" dirty="0">
                    <a:latin typeface="Comic Sans MS"/>
                    <a:cs typeface="Comic Sans MS"/>
                  </a:rPr>
                  <a:t> </a:t>
                </a:r>
                <a:r>
                  <a:rPr lang="en-US" sz="3200" spc="-10" dirty="0">
                    <a:latin typeface="Comic Sans MS"/>
                    <a:cs typeface="Comic Sans MS"/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3200" b="0" i="1" spc="-10" smtClean="0">
                        <a:latin typeface="Cambria Math" panose="02040503050406030204" pitchFamily="18" charset="0"/>
                        <a:cs typeface="Comic Sans MS"/>
                      </a:rPr>
                      <m:t>(</m:t>
                    </m:r>
                    <m:r>
                      <a:rPr lang="en-IN" sz="3200" b="0" i="1" spc="-10" smtClean="0">
                        <a:latin typeface="Cambria Math" panose="02040503050406030204" pitchFamily="18" charset="0"/>
                        <a:cs typeface="Comic Sans MS"/>
                      </a:rPr>
                      <m:t>𝑖</m:t>
                    </m:r>
                    <m:r>
                      <a:rPr lang="en-IN" sz="3200" b="0" i="1" spc="-10" smtClean="0">
                        <a:latin typeface="Cambria Math" panose="02040503050406030204" pitchFamily="18" charset="0"/>
                        <a:cs typeface="Comic Sans MS"/>
                      </a:rPr>
                      <m:t>.</m:t>
                    </m:r>
                    <m:r>
                      <a:rPr lang="en-IN" sz="3200" b="0" i="1" spc="-10" smtClean="0">
                        <a:latin typeface="Cambria Math" panose="02040503050406030204" pitchFamily="18" charset="0"/>
                        <a:cs typeface="Comic Sans MS"/>
                      </a:rPr>
                      <m:t>𝑒</m:t>
                    </m:r>
                    <m:r>
                      <a:rPr lang="en-IN" sz="3200" b="0" i="1" spc="-10" smtClean="0">
                        <a:latin typeface="Cambria Math" panose="02040503050406030204" pitchFamily="18" charset="0"/>
                        <a:cs typeface="Comic Sans MS"/>
                      </a:rPr>
                      <m:t>. 3</m:t>
                    </m:r>
                    <m:r>
                      <m:rPr>
                        <m:sty m:val="p"/>
                      </m:rPr>
                      <a:rPr lang="el-GR" sz="32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Φ</m:t>
                    </m:r>
                    <m:sSub>
                      <m:sSubPr>
                        <m:ctrlPr>
                          <a:rPr lang="el-GR" sz="32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IN" sz="3200" b="0" i="1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sz="32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𝐶𝑙𝑖𝑞𝑢𝑒</m:t>
                    </m:r>
                    <m:r>
                      <a:rPr lang="en-IN" sz="3200" b="0" i="1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spc="-10" dirty="0">
                    <a:latin typeface="Comic Sans MS"/>
                    <a:cs typeface="Comic Sans MS"/>
                  </a:rPr>
                  <a:t> </a:t>
                </a:r>
                <a:endParaRPr sz="32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72" y="2057400"/>
                <a:ext cx="8898128" cy="996427"/>
              </a:xfrm>
              <a:prstGeom prst="rect">
                <a:avLst/>
              </a:prstGeom>
              <a:blipFill>
                <a:blip r:embed="rId2"/>
                <a:stretch>
                  <a:fillRect l="-2603" t="-11656" b="-23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170" y="598691"/>
            <a:ext cx="27870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3CNF</a:t>
            </a:r>
            <a:r>
              <a:rPr sz="3200" spc="-50" dirty="0"/>
              <a:t> </a:t>
            </a:r>
            <a:r>
              <a:rPr sz="3200" spc="-10" dirty="0"/>
              <a:t>formula</a:t>
            </a:r>
            <a:r>
              <a:rPr sz="3200" spc="-10" dirty="0">
                <a:solidFill>
                  <a:srgbClr val="3333CC"/>
                </a:solidFill>
              </a:rPr>
              <a:t>:</a:t>
            </a:r>
            <a:endParaRPr sz="3200" dirty="0"/>
          </a:p>
        </p:txBody>
      </p:sp>
      <p:sp>
        <p:nvSpPr>
          <p:cNvPr id="7" name="object 7"/>
          <p:cNvSpPr/>
          <p:nvPr/>
        </p:nvSpPr>
        <p:spPr>
          <a:xfrm>
            <a:off x="5638800" y="1876167"/>
            <a:ext cx="463550" cy="460375"/>
          </a:xfrm>
          <a:custGeom>
            <a:avLst/>
            <a:gdLst/>
            <a:ahLst/>
            <a:cxnLst/>
            <a:rect l="l" t="t" r="r" b="b"/>
            <a:pathLst>
              <a:path w="463550" h="460375">
                <a:moveTo>
                  <a:pt x="45720" y="326136"/>
                </a:moveTo>
                <a:lnTo>
                  <a:pt x="0" y="460248"/>
                </a:lnTo>
                <a:lnTo>
                  <a:pt x="137160" y="417575"/>
                </a:lnTo>
                <a:lnTo>
                  <a:pt x="103632" y="384048"/>
                </a:lnTo>
                <a:lnTo>
                  <a:pt x="85344" y="384048"/>
                </a:lnTo>
                <a:lnTo>
                  <a:pt x="79248" y="374903"/>
                </a:lnTo>
                <a:lnTo>
                  <a:pt x="86867" y="367284"/>
                </a:lnTo>
                <a:lnTo>
                  <a:pt x="45720" y="326136"/>
                </a:lnTo>
                <a:close/>
              </a:path>
              <a:path w="463550" h="460375">
                <a:moveTo>
                  <a:pt x="86868" y="367284"/>
                </a:moveTo>
                <a:lnTo>
                  <a:pt x="79248" y="374903"/>
                </a:lnTo>
                <a:lnTo>
                  <a:pt x="85344" y="384048"/>
                </a:lnTo>
                <a:lnTo>
                  <a:pt x="94525" y="374941"/>
                </a:lnTo>
                <a:lnTo>
                  <a:pt x="86868" y="367284"/>
                </a:lnTo>
                <a:close/>
              </a:path>
              <a:path w="463550" h="460375">
                <a:moveTo>
                  <a:pt x="94525" y="374941"/>
                </a:moveTo>
                <a:lnTo>
                  <a:pt x="85344" y="384048"/>
                </a:lnTo>
                <a:lnTo>
                  <a:pt x="103632" y="384048"/>
                </a:lnTo>
                <a:lnTo>
                  <a:pt x="94525" y="374941"/>
                </a:lnTo>
                <a:close/>
              </a:path>
              <a:path w="463550" h="460375">
                <a:moveTo>
                  <a:pt x="454151" y="0"/>
                </a:moveTo>
                <a:lnTo>
                  <a:pt x="86868" y="367284"/>
                </a:lnTo>
                <a:lnTo>
                  <a:pt x="94525" y="374941"/>
                </a:lnTo>
                <a:lnTo>
                  <a:pt x="463296" y="9144"/>
                </a:lnTo>
                <a:lnTo>
                  <a:pt x="454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18173" y="1416542"/>
            <a:ext cx="11760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literal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 rot="10800000">
            <a:off x="2971800" y="1692557"/>
            <a:ext cx="1767839" cy="542925"/>
          </a:xfrm>
          <a:custGeom>
            <a:avLst/>
            <a:gdLst/>
            <a:ahLst/>
            <a:cxnLst/>
            <a:rect l="l" t="t" r="r" b="b"/>
            <a:pathLst>
              <a:path w="1767839" h="542925">
                <a:moveTo>
                  <a:pt x="883919" y="454151"/>
                </a:moveTo>
                <a:lnTo>
                  <a:pt x="880871" y="481584"/>
                </a:lnTo>
                <a:lnTo>
                  <a:pt x="877823" y="505967"/>
                </a:lnTo>
                <a:lnTo>
                  <a:pt x="877823" y="539496"/>
                </a:lnTo>
                <a:lnTo>
                  <a:pt x="880871" y="542544"/>
                </a:lnTo>
                <a:lnTo>
                  <a:pt x="886968" y="542544"/>
                </a:lnTo>
                <a:lnTo>
                  <a:pt x="890016" y="539496"/>
                </a:lnTo>
                <a:lnTo>
                  <a:pt x="890016" y="505967"/>
                </a:lnTo>
                <a:lnTo>
                  <a:pt x="886968" y="481584"/>
                </a:lnTo>
                <a:lnTo>
                  <a:pt x="883919" y="454151"/>
                </a:lnTo>
                <a:close/>
              </a:path>
              <a:path w="1767839" h="542925">
                <a:moveTo>
                  <a:pt x="786383" y="274320"/>
                </a:moveTo>
                <a:lnTo>
                  <a:pt x="749807" y="274320"/>
                </a:lnTo>
                <a:lnTo>
                  <a:pt x="765047" y="280415"/>
                </a:lnTo>
                <a:lnTo>
                  <a:pt x="789432" y="292608"/>
                </a:lnTo>
                <a:lnTo>
                  <a:pt x="826007" y="332232"/>
                </a:lnTo>
                <a:lnTo>
                  <a:pt x="853440" y="387096"/>
                </a:lnTo>
                <a:lnTo>
                  <a:pt x="871728" y="457200"/>
                </a:lnTo>
                <a:lnTo>
                  <a:pt x="877823" y="509015"/>
                </a:lnTo>
                <a:lnTo>
                  <a:pt x="877823" y="505967"/>
                </a:lnTo>
                <a:lnTo>
                  <a:pt x="880871" y="481584"/>
                </a:lnTo>
                <a:lnTo>
                  <a:pt x="883919" y="454151"/>
                </a:lnTo>
                <a:lnTo>
                  <a:pt x="871728" y="405384"/>
                </a:lnTo>
                <a:lnTo>
                  <a:pt x="865632" y="384048"/>
                </a:lnTo>
                <a:lnTo>
                  <a:pt x="856487" y="362712"/>
                </a:lnTo>
                <a:lnTo>
                  <a:pt x="847344" y="344424"/>
                </a:lnTo>
                <a:lnTo>
                  <a:pt x="835151" y="326136"/>
                </a:lnTo>
                <a:lnTo>
                  <a:pt x="826007" y="310896"/>
                </a:lnTo>
                <a:lnTo>
                  <a:pt x="798575" y="283463"/>
                </a:lnTo>
                <a:lnTo>
                  <a:pt x="786383" y="274320"/>
                </a:lnTo>
                <a:close/>
              </a:path>
              <a:path w="1767839" h="542925">
                <a:moveTo>
                  <a:pt x="1018032" y="274320"/>
                </a:moveTo>
                <a:lnTo>
                  <a:pt x="981456" y="274320"/>
                </a:lnTo>
                <a:lnTo>
                  <a:pt x="969263" y="283463"/>
                </a:lnTo>
                <a:lnTo>
                  <a:pt x="932687" y="326136"/>
                </a:lnTo>
                <a:lnTo>
                  <a:pt x="911351" y="362712"/>
                </a:lnTo>
                <a:lnTo>
                  <a:pt x="896111" y="405384"/>
                </a:lnTo>
                <a:lnTo>
                  <a:pt x="883919" y="454151"/>
                </a:lnTo>
                <a:lnTo>
                  <a:pt x="886968" y="481584"/>
                </a:lnTo>
                <a:lnTo>
                  <a:pt x="890016" y="505967"/>
                </a:lnTo>
                <a:lnTo>
                  <a:pt x="890016" y="509015"/>
                </a:lnTo>
                <a:lnTo>
                  <a:pt x="896111" y="457200"/>
                </a:lnTo>
                <a:lnTo>
                  <a:pt x="908304" y="408432"/>
                </a:lnTo>
                <a:lnTo>
                  <a:pt x="941832" y="332232"/>
                </a:lnTo>
                <a:lnTo>
                  <a:pt x="954023" y="316991"/>
                </a:lnTo>
                <a:lnTo>
                  <a:pt x="963168" y="304800"/>
                </a:lnTo>
                <a:lnTo>
                  <a:pt x="975359" y="295655"/>
                </a:lnTo>
                <a:lnTo>
                  <a:pt x="990599" y="286512"/>
                </a:lnTo>
                <a:lnTo>
                  <a:pt x="1002792" y="280415"/>
                </a:lnTo>
                <a:lnTo>
                  <a:pt x="1018032" y="274320"/>
                </a:lnTo>
                <a:close/>
              </a:path>
              <a:path w="1767839" h="542925">
                <a:moveTo>
                  <a:pt x="15239" y="0"/>
                </a:moveTo>
                <a:lnTo>
                  <a:pt x="0" y="3048"/>
                </a:lnTo>
                <a:lnTo>
                  <a:pt x="3047" y="30479"/>
                </a:lnTo>
                <a:lnTo>
                  <a:pt x="3047" y="54863"/>
                </a:lnTo>
                <a:lnTo>
                  <a:pt x="9143" y="82296"/>
                </a:lnTo>
                <a:lnTo>
                  <a:pt x="12191" y="106679"/>
                </a:lnTo>
                <a:lnTo>
                  <a:pt x="18287" y="131063"/>
                </a:lnTo>
                <a:lnTo>
                  <a:pt x="36575" y="173736"/>
                </a:lnTo>
                <a:lnTo>
                  <a:pt x="54863" y="210312"/>
                </a:lnTo>
                <a:lnTo>
                  <a:pt x="79247" y="240791"/>
                </a:lnTo>
                <a:lnTo>
                  <a:pt x="137159" y="274320"/>
                </a:lnTo>
                <a:lnTo>
                  <a:pt x="783335" y="274320"/>
                </a:lnTo>
                <a:lnTo>
                  <a:pt x="771144" y="268224"/>
                </a:lnTo>
                <a:lnTo>
                  <a:pt x="768095" y="268224"/>
                </a:lnTo>
                <a:lnTo>
                  <a:pt x="755904" y="262127"/>
                </a:lnTo>
                <a:lnTo>
                  <a:pt x="140207" y="262127"/>
                </a:lnTo>
                <a:lnTo>
                  <a:pt x="124968" y="256032"/>
                </a:lnTo>
                <a:lnTo>
                  <a:pt x="128015" y="256032"/>
                </a:lnTo>
                <a:lnTo>
                  <a:pt x="112775" y="249936"/>
                </a:lnTo>
                <a:lnTo>
                  <a:pt x="88391" y="231648"/>
                </a:lnTo>
                <a:lnTo>
                  <a:pt x="76200" y="219455"/>
                </a:lnTo>
                <a:lnTo>
                  <a:pt x="67056" y="204215"/>
                </a:lnTo>
                <a:lnTo>
                  <a:pt x="54863" y="185927"/>
                </a:lnTo>
                <a:lnTo>
                  <a:pt x="45719" y="167639"/>
                </a:lnTo>
                <a:lnTo>
                  <a:pt x="39623" y="149351"/>
                </a:lnTo>
                <a:lnTo>
                  <a:pt x="30479" y="128015"/>
                </a:lnTo>
                <a:lnTo>
                  <a:pt x="24383" y="103632"/>
                </a:lnTo>
                <a:lnTo>
                  <a:pt x="18287" y="54863"/>
                </a:lnTo>
                <a:lnTo>
                  <a:pt x="15239" y="27432"/>
                </a:lnTo>
                <a:lnTo>
                  <a:pt x="15239" y="0"/>
                </a:lnTo>
                <a:close/>
              </a:path>
              <a:path w="1767839" h="542925">
                <a:moveTo>
                  <a:pt x="1752599" y="0"/>
                </a:moveTo>
                <a:lnTo>
                  <a:pt x="1752599" y="27432"/>
                </a:lnTo>
                <a:lnTo>
                  <a:pt x="1749551" y="54863"/>
                </a:lnTo>
                <a:lnTo>
                  <a:pt x="1743456" y="103632"/>
                </a:lnTo>
                <a:lnTo>
                  <a:pt x="1737359" y="128015"/>
                </a:lnTo>
                <a:lnTo>
                  <a:pt x="1728216" y="149351"/>
                </a:lnTo>
                <a:lnTo>
                  <a:pt x="1722120" y="167639"/>
                </a:lnTo>
                <a:lnTo>
                  <a:pt x="1712975" y="185927"/>
                </a:lnTo>
                <a:lnTo>
                  <a:pt x="1700783" y="204215"/>
                </a:lnTo>
                <a:lnTo>
                  <a:pt x="1691640" y="219455"/>
                </a:lnTo>
                <a:lnTo>
                  <a:pt x="1667256" y="243839"/>
                </a:lnTo>
                <a:lnTo>
                  <a:pt x="1655063" y="249936"/>
                </a:lnTo>
                <a:lnTo>
                  <a:pt x="1639823" y="256032"/>
                </a:lnTo>
                <a:lnTo>
                  <a:pt x="1642871" y="256032"/>
                </a:lnTo>
                <a:lnTo>
                  <a:pt x="1627632" y="262127"/>
                </a:lnTo>
                <a:lnTo>
                  <a:pt x="1011935" y="262127"/>
                </a:lnTo>
                <a:lnTo>
                  <a:pt x="999744" y="268224"/>
                </a:lnTo>
                <a:lnTo>
                  <a:pt x="996695" y="268224"/>
                </a:lnTo>
                <a:lnTo>
                  <a:pt x="984504" y="274320"/>
                </a:lnTo>
                <a:lnTo>
                  <a:pt x="1630680" y="274320"/>
                </a:lnTo>
                <a:lnTo>
                  <a:pt x="1676399" y="252984"/>
                </a:lnTo>
                <a:lnTo>
                  <a:pt x="1712975" y="210312"/>
                </a:lnTo>
                <a:lnTo>
                  <a:pt x="1731263" y="173736"/>
                </a:lnTo>
                <a:lnTo>
                  <a:pt x="1749551" y="131063"/>
                </a:lnTo>
                <a:lnTo>
                  <a:pt x="1758695" y="82296"/>
                </a:lnTo>
                <a:lnTo>
                  <a:pt x="1764792" y="54863"/>
                </a:lnTo>
                <a:lnTo>
                  <a:pt x="1764792" y="27432"/>
                </a:lnTo>
                <a:lnTo>
                  <a:pt x="1767840" y="3048"/>
                </a:lnTo>
                <a:lnTo>
                  <a:pt x="1752599" y="0"/>
                </a:lnTo>
                <a:close/>
              </a:path>
              <a:path w="1767839" h="542925">
                <a:moveTo>
                  <a:pt x="140207" y="259079"/>
                </a:moveTo>
                <a:lnTo>
                  <a:pt x="140207" y="262127"/>
                </a:lnTo>
                <a:lnTo>
                  <a:pt x="152400" y="262127"/>
                </a:lnTo>
                <a:lnTo>
                  <a:pt x="140207" y="259079"/>
                </a:lnTo>
                <a:close/>
              </a:path>
              <a:path w="1767839" h="542925">
                <a:moveTo>
                  <a:pt x="1627632" y="259079"/>
                </a:moveTo>
                <a:lnTo>
                  <a:pt x="1612392" y="262127"/>
                </a:lnTo>
                <a:lnTo>
                  <a:pt x="1627632" y="262127"/>
                </a:lnTo>
                <a:lnTo>
                  <a:pt x="1627632" y="2590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CBB4D6-3235-6726-41E1-13981DD29DE5}"/>
              </a:ext>
            </a:extLst>
          </p:cNvPr>
          <p:cNvSpPr txBox="1"/>
          <p:nvPr/>
        </p:nvSpPr>
        <p:spPr>
          <a:xfrm>
            <a:off x="3439158" y="1229352"/>
            <a:ext cx="129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0" dirty="0">
                <a:latin typeface="Comic Sans MS"/>
                <a:cs typeface="Comic Sans MS"/>
              </a:rPr>
              <a:t>clause</a:t>
            </a:r>
            <a:endParaRPr lang="en-US" sz="2800" dirty="0">
              <a:latin typeface="Comic Sans MS"/>
              <a:cs typeface="Comic Sans MS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85894-1A9B-E7AF-1827-1B10612E6AE2}"/>
                  </a:ext>
                </a:extLst>
              </p:cNvPr>
              <p:cNvSpPr txBox="1"/>
              <p:nvPr/>
            </p:nvSpPr>
            <p:spPr>
              <a:xfrm>
                <a:off x="323850" y="2165418"/>
                <a:ext cx="965835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0" smtClean="0">
                          <a:latin typeface="Cambria Math" panose="02040503050406030204" pitchFamily="18" charset="0"/>
                          <a:cs typeface="Comic Sans MS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 spc="-1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spc="-10" dirty="0">
                  <a:solidFill>
                    <a:srgbClr val="3333CC"/>
                  </a:solidFill>
                  <a:latin typeface="Comic Sans MS"/>
                  <a:cs typeface="Comic Sans M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985894-1A9B-E7AF-1827-1B10612E6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2165418"/>
                <a:ext cx="9658350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D7A75BF-A8C8-751B-0BCD-B08E292514D9}"/>
              </a:ext>
            </a:extLst>
          </p:cNvPr>
          <p:cNvSpPr txBox="1"/>
          <p:nvPr/>
        </p:nvSpPr>
        <p:spPr>
          <a:xfrm>
            <a:off x="440584" y="2931770"/>
            <a:ext cx="886244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14600" algn="just" defTabSz="1257300">
              <a:lnSpc>
                <a:spcPct val="100000"/>
              </a:lnSpc>
              <a:spcBef>
                <a:spcPts val="3590"/>
              </a:spcBef>
            </a:pPr>
            <a:r>
              <a:rPr lang="en-US" sz="2400" spc="-10" dirty="0">
                <a:latin typeface="Comic Sans MS"/>
                <a:cs typeface="Comic Sans MS"/>
              </a:rPr>
              <a:t>Each</a:t>
            </a:r>
            <a:r>
              <a:rPr lang="en-US" sz="2400" spc="15" dirty="0">
                <a:latin typeface="Comic Sans MS"/>
                <a:cs typeface="Comic Sans MS"/>
              </a:rPr>
              <a:t> </a:t>
            </a:r>
            <a:r>
              <a:rPr lang="en-US" sz="2400" spc="-10" dirty="0">
                <a:latin typeface="Comic Sans MS"/>
                <a:cs typeface="Comic Sans MS"/>
              </a:rPr>
              <a:t>clause</a:t>
            </a:r>
            <a:r>
              <a:rPr lang="en-US" sz="2400" spc="20" dirty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has</a:t>
            </a:r>
            <a:r>
              <a:rPr lang="en-US" sz="2400" spc="20" dirty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three </a:t>
            </a:r>
            <a:r>
              <a:rPr lang="en-US" sz="2400" spc="-10" dirty="0">
                <a:latin typeface="Comic Sans MS"/>
                <a:cs typeface="Comic Sans MS"/>
              </a:rPr>
              <a:t>literals</a:t>
            </a:r>
            <a:endParaRPr lang="en-US" sz="24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2400" dirty="0">
              <a:latin typeface="Comic Sans MS"/>
              <a:cs typeface="Comic Sans MS"/>
            </a:endParaRPr>
          </a:p>
          <a:p>
            <a:pPr marL="62865">
              <a:lnSpc>
                <a:spcPct val="100000"/>
              </a:lnSpc>
            </a:pPr>
            <a:r>
              <a:rPr lang="en-US" sz="2400" b="1" spc="-5" dirty="0">
                <a:latin typeface="Comic Sans MS"/>
                <a:cs typeface="Comic Sans MS"/>
              </a:rPr>
              <a:t>Language:</a:t>
            </a:r>
            <a:endParaRPr lang="en-US" sz="2400" dirty="0">
              <a:latin typeface="Comic Sans MS"/>
              <a:cs typeface="Comic Sans MS"/>
            </a:endParaRPr>
          </a:p>
          <a:p>
            <a:pPr marR="924560" defTabSz="806450">
              <a:lnSpc>
                <a:spcPct val="100000"/>
              </a:lnSpc>
            </a:pPr>
            <a:r>
              <a:rPr lang="en-US" sz="2400" spc="-10" dirty="0">
                <a:latin typeface="Comic Sans MS"/>
                <a:cs typeface="Comic Sans MS"/>
              </a:rPr>
              <a:t>3CNF-SAT</a:t>
            </a:r>
            <a:r>
              <a:rPr lang="en-US" sz="2400" spc="35" dirty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={</a:t>
            </a:r>
            <a:r>
              <a:rPr lang="en-US" sz="2400" i="1" spc="25" dirty="0">
                <a:latin typeface="Times New Roman"/>
                <a:cs typeface="Times New Roman"/>
              </a:rPr>
              <a:t>w </a:t>
            </a:r>
            <a:r>
              <a:rPr lang="en-US" sz="2400" spc="-5" dirty="0">
                <a:latin typeface="Comic Sans MS"/>
                <a:cs typeface="Comic Sans MS"/>
              </a:rPr>
              <a:t>: </a:t>
            </a:r>
            <a:r>
              <a:rPr lang="en-US" sz="2400" i="1" spc="25" dirty="0">
                <a:latin typeface="Times New Roman"/>
                <a:cs typeface="Times New Roman"/>
              </a:rPr>
              <a:t>w </a:t>
            </a:r>
            <a:r>
              <a:rPr lang="en-US" sz="2400" spc="-10" dirty="0">
                <a:latin typeface="Comic Sans MS"/>
                <a:cs typeface="Comic Sans MS"/>
              </a:rPr>
              <a:t>is</a:t>
            </a:r>
            <a:r>
              <a:rPr lang="en-US" sz="2400" spc="-45" dirty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a</a:t>
            </a:r>
            <a:r>
              <a:rPr lang="en-US" sz="2400" spc="-20" dirty="0">
                <a:latin typeface="Comic Sans MS"/>
                <a:cs typeface="Comic Sans MS"/>
              </a:rPr>
              <a:t> </a:t>
            </a:r>
            <a:r>
              <a:rPr lang="en-US" sz="2400" spc="-5" dirty="0">
                <a:latin typeface="Comic Sans MS"/>
                <a:cs typeface="Comic Sans MS"/>
              </a:rPr>
              <a:t>satisfiable </a:t>
            </a:r>
            <a:r>
              <a:rPr lang="en-US" sz="2400" spc="-10" dirty="0">
                <a:latin typeface="Comic Sans MS"/>
                <a:cs typeface="Comic Sans MS"/>
              </a:rPr>
              <a:t>3CNF formula}</a:t>
            </a:r>
            <a:endParaRPr lang="en-US" sz="2400" dirty="0">
              <a:latin typeface="Comic Sans MS"/>
              <a:cs typeface="Comic Sans MS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0539" y="602995"/>
            <a:ext cx="395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</a:t>
            </a:r>
            <a:r>
              <a:rPr spc="-4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9" y="1211376"/>
            <a:ext cx="8707501" cy="54025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6870" indent="-344805" algn="just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Trackable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omic Sans MS"/>
                <a:cs typeface="Comic Sans MS"/>
              </a:rPr>
              <a:t>Intrackable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Decision</a:t>
            </a:r>
            <a:endParaRPr sz="3200" dirty="0">
              <a:latin typeface="Comic Sans MS"/>
              <a:cs typeface="Comic Sans MS"/>
            </a:endParaRPr>
          </a:p>
          <a:p>
            <a:pPr marL="356870" indent="-344805" algn="just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omic Sans MS"/>
                <a:cs typeface="Comic Sans MS"/>
              </a:rPr>
              <a:t>Optimization</a:t>
            </a:r>
            <a:endParaRPr sz="3200" dirty="0">
              <a:latin typeface="Comic Sans MS"/>
              <a:cs typeface="Comic Sans MS"/>
            </a:endParaRPr>
          </a:p>
          <a:p>
            <a:pPr marL="317500" marR="5080" algn="just">
              <a:lnSpc>
                <a:spcPct val="100000"/>
              </a:lnSpc>
              <a:spcBef>
                <a:spcPts val="394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Trackable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: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that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can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be </a:t>
            </a:r>
            <a:r>
              <a:rPr sz="3200" spc="-10" dirty="0">
                <a:latin typeface="Comic Sans MS"/>
                <a:cs typeface="Comic Sans MS"/>
              </a:rPr>
              <a:t>solvable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 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reasonable(polynomial)</a:t>
            </a:r>
            <a:r>
              <a:rPr sz="3200" spc="1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time.</a:t>
            </a:r>
            <a:endParaRPr sz="3200" dirty="0">
              <a:latin typeface="Comic Sans MS"/>
              <a:cs typeface="Comic Sans MS"/>
            </a:endParaRPr>
          </a:p>
          <a:p>
            <a:pPr marL="317500" marR="321310" algn="just">
              <a:lnSpc>
                <a:spcPct val="100000"/>
              </a:lnSpc>
              <a:spcBef>
                <a:spcPts val="765"/>
              </a:spcBef>
              <a:tabLst>
                <a:tab pos="2776855" algn="l"/>
              </a:tabLst>
            </a:pP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Intrackable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: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Some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6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are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i="1" spc="-5" dirty="0">
                <a:latin typeface="Comic Sans MS"/>
                <a:cs typeface="Comic Sans MS"/>
              </a:rPr>
              <a:t>intractable,	</a:t>
            </a:r>
            <a:r>
              <a:rPr sz="3200" spc="-5" dirty="0">
                <a:latin typeface="Comic Sans MS"/>
                <a:cs typeface="Comic Sans MS"/>
              </a:rPr>
              <a:t>as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they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grow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large,</a:t>
            </a:r>
            <a:r>
              <a:rPr sz="3200" spc="-10" dirty="0">
                <a:latin typeface="Comic Sans MS"/>
                <a:cs typeface="Comic Sans MS"/>
              </a:rPr>
              <a:t> we </a:t>
            </a:r>
            <a:r>
              <a:rPr sz="3200" spc="-5" dirty="0">
                <a:latin typeface="Comic Sans MS"/>
                <a:cs typeface="Comic Sans MS"/>
              </a:rPr>
              <a:t>are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unable </a:t>
            </a:r>
            <a:r>
              <a:rPr sz="3200" spc="-5" dirty="0">
                <a:latin typeface="Comic Sans MS"/>
                <a:cs typeface="Comic Sans MS"/>
              </a:rPr>
              <a:t>to solve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them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reasonable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time.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648" y="3165957"/>
            <a:ext cx="4145279" cy="675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10" dirty="0"/>
              <a:t>A</a:t>
            </a:r>
            <a:r>
              <a:rPr sz="3200" spc="-20" dirty="0"/>
              <a:t> </a:t>
            </a:r>
            <a:r>
              <a:rPr sz="3200" spc="-15" dirty="0"/>
              <a:t>5-clique</a:t>
            </a:r>
            <a:r>
              <a:rPr sz="3200" spc="65" dirty="0"/>
              <a:t> </a:t>
            </a:r>
            <a:r>
              <a:rPr sz="3200" spc="-10" dirty="0"/>
              <a:t>in</a:t>
            </a:r>
            <a:r>
              <a:rPr sz="3200" dirty="0"/>
              <a:t> </a:t>
            </a:r>
            <a:r>
              <a:rPr sz="3200" spc="-5" dirty="0"/>
              <a:t>graph</a:t>
            </a:r>
            <a:r>
              <a:rPr sz="3200" spc="400" dirty="0"/>
              <a:t> </a:t>
            </a:r>
            <a:r>
              <a:rPr sz="6375" i="1" spc="22" baseline="-5228" dirty="0">
                <a:latin typeface="Times New Roman"/>
                <a:cs typeface="Times New Roman"/>
              </a:rPr>
              <a:t>G</a:t>
            </a:r>
            <a:endParaRPr sz="6375" baseline="-5228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9800" y="4212182"/>
            <a:ext cx="5120640" cy="2910840"/>
            <a:chOff x="2965704" y="1517903"/>
            <a:chExt cx="5120640" cy="2910840"/>
          </a:xfrm>
        </p:grpSpPr>
        <p:sp>
          <p:nvSpPr>
            <p:cNvPr id="5" name="object 5"/>
            <p:cNvSpPr/>
            <p:nvPr/>
          </p:nvSpPr>
          <p:spPr>
            <a:xfrm>
              <a:off x="2965704" y="1517903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198119" y="0"/>
                  </a:moveTo>
                  <a:lnTo>
                    <a:pt x="176783" y="3048"/>
                  </a:lnTo>
                  <a:lnTo>
                    <a:pt x="140207" y="9144"/>
                  </a:lnTo>
                  <a:lnTo>
                    <a:pt x="121919" y="18287"/>
                  </a:lnTo>
                  <a:lnTo>
                    <a:pt x="103631" y="24384"/>
                  </a:lnTo>
                  <a:lnTo>
                    <a:pt x="57912" y="57912"/>
                  </a:lnTo>
                  <a:lnTo>
                    <a:pt x="33527" y="88392"/>
                  </a:lnTo>
                  <a:lnTo>
                    <a:pt x="15239" y="121920"/>
                  </a:lnTo>
                  <a:lnTo>
                    <a:pt x="3047" y="176784"/>
                  </a:lnTo>
                  <a:lnTo>
                    <a:pt x="0" y="198120"/>
                  </a:lnTo>
                  <a:lnTo>
                    <a:pt x="3047" y="219456"/>
                  </a:lnTo>
                  <a:lnTo>
                    <a:pt x="9143" y="256032"/>
                  </a:lnTo>
                  <a:lnTo>
                    <a:pt x="18287" y="274320"/>
                  </a:lnTo>
                  <a:lnTo>
                    <a:pt x="24383" y="292608"/>
                  </a:lnTo>
                  <a:lnTo>
                    <a:pt x="57912" y="338328"/>
                  </a:lnTo>
                  <a:lnTo>
                    <a:pt x="88391" y="362712"/>
                  </a:lnTo>
                  <a:lnTo>
                    <a:pt x="121919" y="381000"/>
                  </a:lnTo>
                  <a:lnTo>
                    <a:pt x="176783" y="393192"/>
                  </a:lnTo>
                  <a:lnTo>
                    <a:pt x="198119" y="396240"/>
                  </a:lnTo>
                  <a:lnTo>
                    <a:pt x="219456" y="393192"/>
                  </a:lnTo>
                  <a:lnTo>
                    <a:pt x="256031" y="387096"/>
                  </a:lnTo>
                  <a:lnTo>
                    <a:pt x="268224" y="381000"/>
                  </a:lnTo>
                  <a:lnTo>
                    <a:pt x="179831" y="381000"/>
                  </a:lnTo>
                  <a:lnTo>
                    <a:pt x="143256" y="374904"/>
                  </a:lnTo>
                  <a:lnTo>
                    <a:pt x="79247" y="341375"/>
                  </a:lnTo>
                  <a:lnTo>
                    <a:pt x="45719" y="301751"/>
                  </a:lnTo>
                  <a:lnTo>
                    <a:pt x="27431" y="268224"/>
                  </a:lnTo>
                  <a:lnTo>
                    <a:pt x="15239" y="216408"/>
                  </a:lnTo>
                  <a:lnTo>
                    <a:pt x="15239" y="179832"/>
                  </a:lnTo>
                  <a:lnTo>
                    <a:pt x="27431" y="124968"/>
                  </a:lnTo>
                  <a:lnTo>
                    <a:pt x="54863" y="79248"/>
                  </a:lnTo>
                  <a:lnTo>
                    <a:pt x="94487" y="45720"/>
                  </a:lnTo>
                  <a:lnTo>
                    <a:pt x="128015" y="27432"/>
                  </a:lnTo>
                  <a:lnTo>
                    <a:pt x="179831" y="15240"/>
                  </a:lnTo>
                  <a:lnTo>
                    <a:pt x="274319" y="15240"/>
                  </a:lnTo>
                  <a:lnTo>
                    <a:pt x="256031" y="9144"/>
                  </a:lnTo>
                  <a:lnTo>
                    <a:pt x="237744" y="6096"/>
                  </a:lnTo>
                  <a:lnTo>
                    <a:pt x="216407" y="3048"/>
                  </a:lnTo>
                  <a:lnTo>
                    <a:pt x="198119" y="0"/>
                  </a:lnTo>
                  <a:close/>
                </a:path>
                <a:path w="396239" h="396239">
                  <a:moveTo>
                    <a:pt x="274319" y="15240"/>
                  </a:moveTo>
                  <a:lnTo>
                    <a:pt x="216407" y="15240"/>
                  </a:lnTo>
                  <a:lnTo>
                    <a:pt x="252983" y="21336"/>
                  </a:lnTo>
                  <a:lnTo>
                    <a:pt x="271271" y="27432"/>
                  </a:lnTo>
                  <a:lnTo>
                    <a:pt x="313944" y="54863"/>
                  </a:lnTo>
                  <a:lnTo>
                    <a:pt x="341375" y="82296"/>
                  </a:lnTo>
                  <a:lnTo>
                    <a:pt x="368807" y="128016"/>
                  </a:lnTo>
                  <a:lnTo>
                    <a:pt x="380999" y="179832"/>
                  </a:lnTo>
                  <a:lnTo>
                    <a:pt x="380999" y="216408"/>
                  </a:lnTo>
                  <a:lnTo>
                    <a:pt x="368807" y="271272"/>
                  </a:lnTo>
                  <a:lnTo>
                    <a:pt x="341375" y="313944"/>
                  </a:lnTo>
                  <a:lnTo>
                    <a:pt x="313944" y="341375"/>
                  </a:lnTo>
                  <a:lnTo>
                    <a:pt x="268223" y="368808"/>
                  </a:lnTo>
                  <a:lnTo>
                    <a:pt x="216407" y="381000"/>
                  </a:lnTo>
                  <a:lnTo>
                    <a:pt x="268224" y="381000"/>
                  </a:lnTo>
                  <a:lnTo>
                    <a:pt x="274319" y="377951"/>
                  </a:lnTo>
                  <a:lnTo>
                    <a:pt x="292607" y="371856"/>
                  </a:lnTo>
                  <a:lnTo>
                    <a:pt x="307847" y="359663"/>
                  </a:lnTo>
                  <a:lnTo>
                    <a:pt x="362711" y="307848"/>
                  </a:lnTo>
                  <a:lnTo>
                    <a:pt x="380999" y="274320"/>
                  </a:lnTo>
                  <a:lnTo>
                    <a:pt x="393192" y="216408"/>
                  </a:lnTo>
                  <a:lnTo>
                    <a:pt x="396240" y="198120"/>
                  </a:lnTo>
                  <a:lnTo>
                    <a:pt x="393192" y="176784"/>
                  </a:lnTo>
                  <a:lnTo>
                    <a:pt x="387095" y="140208"/>
                  </a:lnTo>
                  <a:lnTo>
                    <a:pt x="377951" y="121920"/>
                  </a:lnTo>
                  <a:lnTo>
                    <a:pt x="371856" y="103632"/>
                  </a:lnTo>
                  <a:lnTo>
                    <a:pt x="359663" y="88392"/>
                  </a:lnTo>
                  <a:lnTo>
                    <a:pt x="350519" y="73151"/>
                  </a:lnTo>
                  <a:lnTo>
                    <a:pt x="338328" y="57912"/>
                  </a:lnTo>
                  <a:lnTo>
                    <a:pt x="307847" y="33528"/>
                  </a:lnTo>
                  <a:lnTo>
                    <a:pt x="292607" y="24384"/>
                  </a:lnTo>
                  <a:lnTo>
                    <a:pt x="274319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84904" y="2737103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40" y="198120"/>
                  </a:moveTo>
                  <a:lnTo>
                    <a:pt x="393192" y="176784"/>
                  </a:lnTo>
                  <a:lnTo>
                    <a:pt x="387096" y="140208"/>
                  </a:lnTo>
                  <a:lnTo>
                    <a:pt x="377952" y="121920"/>
                  </a:lnTo>
                  <a:lnTo>
                    <a:pt x="371856" y="103632"/>
                  </a:lnTo>
                  <a:lnTo>
                    <a:pt x="359664" y="88392"/>
                  </a:lnTo>
                  <a:lnTo>
                    <a:pt x="350520" y="73152"/>
                  </a:lnTo>
                  <a:lnTo>
                    <a:pt x="338328" y="57912"/>
                  </a:lnTo>
                  <a:lnTo>
                    <a:pt x="307848" y="33528"/>
                  </a:lnTo>
                  <a:lnTo>
                    <a:pt x="274320" y="15240"/>
                  </a:lnTo>
                  <a:lnTo>
                    <a:pt x="216408" y="3048"/>
                  </a:lnTo>
                  <a:lnTo>
                    <a:pt x="198120" y="0"/>
                  </a:lnTo>
                  <a:lnTo>
                    <a:pt x="176784" y="3048"/>
                  </a:lnTo>
                  <a:lnTo>
                    <a:pt x="140208" y="9144"/>
                  </a:lnTo>
                  <a:lnTo>
                    <a:pt x="121920" y="18288"/>
                  </a:lnTo>
                  <a:lnTo>
                    <a:pt x="103632" y="24384"/>
                  </a:lnTo>
                  <a:lnTo>
                    <a:pt x="57912" y="57912"/>
                  </a:lnTo>
                  <a:lnTo>
                    <a:pt x="33528" y="88392"/>
                  </a:lnTo>
                  <a:lnTo>
                    <a:pt x="15240" y="121920"/>
                  </a:lnTo>
                  <a:lnTo>
                    <a:pt x="3048" y="176784"/>
                  </a:lnTo>
                  <a:lnTo>
                    <a:pt x="0" y="198120"/>
                  </a:lnTo>
                  <a:lnTo>
                    <a:pt x="3048" y="219456"/>
                  </a:lnTo>
                  <a:lnTo>
                    <a:pt x="9144" y="256032"/>
                  </a:lnTo>
                  <a:lnTo>
                    <a:pt x="18288" y="274320"/>
                  </a:lnTo>
                  <a:lnTo>
                    <a:pt x="24384" y="292608"/>
                  </a:lnTo>
                  <a:lnTo>
                    <a:pt x="57912" y="338328"/>
                  </a:lnTo>
                  <a:lnTo>
                    <a:pt x="88392" y="362712"/>
                  </a:lnTo>
                  <a:lnTo>
                    <a:pt x="121920" y="381000"/>
                  </a:lnTo>
                  <a:lnTo>
                    <a:pt x="176784" y="393192"/>
                  </a:lnTo>
                  <a:lnTo>
                    <a:pt x="198120" y="396240"/>
                  </a:lnTo>
                  <a:lnTo>
                    <a:pt x="219456" y="393192"/>
                  </a:lnTo>
                  <a:lnTo>
                    <a:pt x="256032" y="387096"/>
                  </a:lnTo>
                  <a:lnTo>
                    <a:pt x="268224" y="381000"/>
                  </a:lnTo>
                  <a:lnTo>
                    <a:pt x="274320" y="377952"/>
                  </a:lnTo>
                  <a:lnTo>
                    <a:pt x="292608" y="371856"/>
                  </a:lnTo>
                  <a:lnTo>
                    <a:pt x="307848" y="359664"/>
                  </a:lnTo>
                  <a:lnTo>
                    <a:pt x="323088" y="350520"/>
                  </a:lnTo>
                  <a:lnTo>
                    <a:pt x="362712" y="307848"/>
                  </a:lnTo>
                  <a:lnTo>
                    <a:pt x="381000" y="274320"/>
                  </a:lnTo>
                  <a:lnTo>
                    <a:pt x="393192" y="216408"/>
                  </a:lnTo>
                  <a:lnTo>
                    <a:pt x="396240" y="1981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5704" y="1901951"/>
              <a:ext cx="1308100" cy="2527300"/>
            </a:xfrm>
            <a:custGeom>
              <a:avLst/>
              <a:gdLst/>
              <a:ahLst/>
              <a:cxnLst/>
              <a:rect l="l" t="t" r="r" b="b"/>
              <a:pathLst>
                <a:path w="1308100" h="2527300">
                  <a:moveTo>
                    <a:pt x="396240" y="2328672"/>
                  </a:moveTo>
                  <a:lnTo>
                    <a:pt x="393192" y="2307336"/>
                  </a:lnTo>
                  <a:lnTo>
                    <a:pt x="387096" y="2270760"/>
                  </a:lnTo>
                  <a:lnTo>
                    <a:pt x="381000" y="2258568"/>
                  </a:lnTo>
                  <a:lnTo>
                    <a:pt x="381000" y="2310384"/>
                  </a:lnTo>
                  <a:lnTo>
                    <a:pt x="381000" y="2346960"/>
                  </a:lnTo>
                  <a:lnTo>
                    <a:pt x="368808" y="2401824"/>
                  </a:lnTo>
                  <a:lnTo>
                    <a:pt x="341363" y="2444496"/>
                  </a:lnTo>
                  <a:lnTo>
                    <a:pt x="313944" y="2471928"/>
                  </a:lnTo>
                  <a:lnTo>
                    <a:pt x="268224" y="2499360"/>
                  </a:lnTo>
                  <a:lnTo>
                    <a:pt x="216408" y="2511552"/>
                  </a:lnTo>
                  <a:lnTo>
                    <a:pt x="179832" y="2511552"/>
                  </a:lnTo>
                  <a:lnTo>
                    <a:pt x="124968" y="2499360"/>
                  </a:lnTo>
                  <a:lnTo>
                    <a:pt x="79248" y="2471928"/>
                  </a:lnTo>
                  <a:lnTo>
                    <a:pt x="45720" y="2432304"/>
                  </a:lnTo>
                  <a:lnTo>
                    <a:pt x="27432" y="2398776"/>
                  </a:lnTo>
                  <a:lnTo>
                    <a:pt x="15240" y="2346960"/>
                  </a:lnTo>
                  <a:lnTo>
                    <a:pt x="15240" y="2310384"/>
                  </a:lnTo>
                  <a:lnTo>
                    <a:pt x="27432" y="2255520"/>
                  </a:lnTo>
                  <a:lnTo>
                    <a:pt x="54864" y="2209800"/>
                  </a:lnTo>
                  <a:lnTo>
                    <a:pt x="94488" y="2176272"/>
                  </a:lnTo>
                  <a:lnTo>
                    <a:pt x="128016" y="2157984"/>
                  </a:lnTo>
                  <a:lnTo>
                    <a:pt x="179832" y="2145792"/>
                  </a:lnTo>
                  <a:lnTo>
                    <a:pt x="216408" y="2145792"/>
                  </a:lnTo>
                  <a:lnTo>
                    <a:pt x="271272" y="2157984"/>
                  </a:lnTo>
                  <a:lnTo>
                    <a:pt x="313944" y="2185416"/>
                  </a:lnTo>
                  <a:lnTo>
                    <a:pt x="341363" y="2212848"/>
                  </a:lnTo>
                  <a:lnTo>
                    <a:pt x="368808" y="2258568"/>
                  </a:lnTo>
                  <a:lnTo>
                    <a:pt x="381000" y="2310384"/>
                  </a:lnTo>
                  <a:lnTo>
                    <a:pt x="381000" y="2258568"/>
                  </a:lnTo>
                  <a:lnTo>
                    <a:pt x="377952" y="2252472"/>
                  </a:lnTo>
                  <a:lnTo>
                    <a:pt x="371856" y="2234184"/>
                  </a:lnTo>
                  <a:lnTo>
                    <a:pt x="359651" y="2218944"/>
                  </a:lnTo>
                  <a:lnTo>
                    <a:pt x="307848" y="2164080"/>
                  </a:lnTo>
                  <a:lnTo>
                    <a:pt x="274320" y="2145792"/>
                  </a:lnTo>
                  <a:lnTo>
                    <a:pt x="216408" y="2133600"/>
                  </a:lnTo>
                  <a:lnTo>
                    <a:pt x="198120" y="2130552"/>
                  </a:lnTo>
                  <a:lnTo>
                    <a:pt x="176784" y="2133600"/>
                  </a:lnTo>
                  <a:lnTo>
                    <a:pt x="167640" y="2135124"/>
                  </a:lnTo>
                  <a:lnTo>
                    <a:pt x="167640" y="3048"/>
                  </a:lnTo>
                  <a:lnTo>
                    <a:pt x="152400" y="3048"/>
                  </a:lnTo>
                  <a:lnTo>
                    <a:pt x="152400" y="2136648"/>
                  </a:lnTo>
                  <a:lnTo>
                    <a:pt x="158496" y="2136648"/>
                  </a:lnTo>
                  <a:lnTo>
                    <a:pt x="140208" y="2139696"/>
                  </a:lnTo>
                  <a:lnTo>
                    <a:pt x="121920" y="2148840"/>
                  </a:lnTo>
                  <a:lnTo>
                    <a:pt x="103632" y="2154936"/>
                  </a:lnTo>
                  <a:lnTo>
                    <a:pt x="88392" y="2164080"/>
                  </a:lnTo>
                  <a:lnTo>
                    <a:pt x="57912" y="2188464"/>
                  </a:lnTo>
                  <a:lnTo>
                    <a:pt x="33528" y="2218944"/>
                  </a:lnTo>
                  <a:lnTo>
                    <a:pt x="15240" y="2252472"/>
                  </a:lnTo>
                  <a:lnTo>
                    <a:pt x="3048" y="2307336"/>
                  </a:lnTo>
                  <a:lnTo>
                    <a:pt x="0" y="2328672"/>
                  </a:lnTo>
                  <a:lnTo>
                    <a:pt x="3048" y="2350008"/>
                  </a:lnTo>
                  <a:lnTo>
                    <a:pt x="9144" y="2386584"/>
                  </a:lnTo>
                  <a:lnTo>
                    <a:pt x="18288" y="2404872"/>
                  </a:lnTo>
                  <a:lnTo>
                    <a:pt x="24384" y="2423160"/>
                  </a:lnTo>
                  <a:lnTo>
                    <a:pt x="57912" y="2468880"/>
                  </a:lnTo>
                  <a:lnTo>
                    <a:pt x="88392" y="2493264"/>
                  </a:lnTo>
                  <a:lnTo>
                    <a:pt x="121920" y="2511552"/>
                  </a:lnTo>
                  <a:lnTo>
                    <a:pt x="176784" y="2523744"/>
                  </a:lnTo>
                  <a:lnTo>
                    <a:pt x="198120" y="2526792"/>
                  </a:lnTo>
                  <a:lnTo>
                    <a:pt x="219456" y="2523744"/>
                  </a:lnTo>
                  <a:lnTo>
                    <a:pt x="256032" y="2517648"/>
                  </a:lnTo>
                  <a:lnTo>
                    <a:pt x="268224" y="2511552"/>
                  </a:lnTo>
                  <a:lnTo>
                    <a:pt x="274320" y="2508504"/>
                  </a:lnTo>
                  <a:lnTo>
                    <a:pt x="292608" y="2502408"/>
                  </a:lnTo>
                  <a:lnTo>
                    <a:pt x="307848" y="2490216"/>
                  </a:lnTo>
                  <a:lnTo>
                    <a:pt x="323075" y="2481072"/>
                  </a:lnTo>
                  <a:lnTo>
                    <a:pt x="362699" y="2438400"/>
                  </a:lnTo>
                  <a:lnTo>
                    <a:pt x="381000" y="2404872"/>
                  </a:lnTo>
                  <a:lnTo>
                    <a:pt x="393192" y="2346960"/>
                  </a:lnTo>
                  <a:lnTo>
                    <a:pt x="396240" y="2328672"/>
                  </a:lnTo>
                  <a:close/>
                </a:path>
                <a:path w="1308100" h="2527300">
                  <a:moveTo>
                    <a:pt x="1307592" y="914400"/>
                  </a:moveTo>
                  <a:lnTo>
                    <a:pt x="316992" y="0"/>
                  </a:lnTo>
                  <a:lnTo>
                    <a:pt x="307848" y="9144"/>
                  </a:lnTo>
                  <a:lnTo>
                    <a:pt x="1298448" y="923544"/>
                  </a:lnTo>
                  <a:lnTo>
                    <a:pt x="1307592" y="914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27904" y="4032503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6240" y="198120"/>
                  </a:moveTo>
                  <a:lnTo>
                    <a:pt x="393192" y="176784"/>
                  </a:lnTo>
                  <a:lnTo>
                    <a:pt x="387096" y="140208"/>
                  </a:lnTo>
                  <a:lnTo>
                    <a:pt x="377952" y="121920"/>
                  </a:lnTo>
                  <a:lnTo>
                    <a:pt x="371856" y="103632"/>
                  </a:lnTo>
                  <a:lnTo>
                    <a:pt x="359664" y="88392"/>
                  </a:lnTo>
                  <a:lnTo>
                    <a:pt x="350520" y="73152"/>
                  </a:lnTo>
                  <a:lnTo>
                    <a:pt x="338328" y="57912"/>
                  </a:lnTo>
                  <a:lnTo>
                    <a:pt x="307848" y="33528"/>
                  </a:lnTo>
                  <a:lnTo>
                    <a:pt x="274320" y="15240"/>
                  </a:lnTo>
                  <a:lnTo>
                    <a:pt x="216408" y="3048"/>
                  </a:lnTo>
                  <a:lnTo>
                    <a:pt x="198120" y="0"/>
                  </a:lnTo>
                  <a:lnTo>
                    <a:pt x="176784" y="3048"/>
                  </a:lnTo>
                  <a:lnTo>
                    <a:pt x="140208" y="9144"/>
                  </a:lnTo>
                  <a:lnTo>
                    <a:pt x="121920" y="18288"/>
                  </a:lnTo>
                  <a:lnTo>
                    <a:pt x="103632" y="24384"/>
                  </a:lnTo>
                  <a:lnTo>
                    <a:pt x="57912" y="57912"/>
                  </a:lnTo>
                  <a:lnTo>
                    <a:pt x="33528" y="88392"/>
                  </a:lnTo>
                  <a:lnTo>
                    <a:pt x="15240" y="121920"/>
                  </a:lnTo>
                  <a:lnTo>
                    <a:pt x="3048" y="176784"/>
                  </a:lnTo>
                  <a:lnTo>
                    <a:pt x="0" y="198120"/>
                  </a:lnTo>
                  <a:lnTo>
                    <a:pt x="3048" y="219456"/>
                  </a:lnTo>
                  <a:lnTo>
                    <a:pt x="9144" y="256032"/>
                  </a:lnTo>
                  <a:lnTo>
                    <a:pt x="18288" y="274320"/>
                  </a:lnTo>
                  <a:lnTo>
                    <a:pt x="24384" y="292608"/>
                  </a:lnTo>
                  <a:lnTo>
                    <a:pt x="57912" y="338328"/>
                  </a:lnTo>
                  <a:lnTo>
                    <a:pt x="88392" y="362712"/>
                  </a:lnTo>
                  <a:lnTo>
                    <a:pt x="121920" y="381000"/>
                  </a:lnTo>
                  <a:lnTo>
                    <a:pt x="176784" y="393192"/>
                  </a:lnTo>
                  <a:lnTo>
                    <a:pt x="198120" y="396240"/>
                  </a:lnTo>
                  <a:lnTo>
                    <a:pt x="219456" y="393192"/>
                  </a:lnTo>
                  <a:lnTo>
                    <a:pt x="256032" y="387096"/>
                  </a:lnTo>
                  <a:lnTo>
                    <a:pt x="268224" y="381000"/>
                  </a:lnTo>
                  <a:lnTo>
                    <a:pt x="274320" y="377952"/>
                  </a:lnTo>
                  <a:lnTo>
                    <a:pt x="292608" y="371856"/>
                  </a:lnTo>
                  <a:lnTo>
                    <a:pt x="307848" y="359664"/>
                  </a:lnTo>
                  <a:lnTo>
                    <a:pt x="323088" y="350520"/>
                  </a:lnTo>
                  <a:lnTo>
                    <a:pt x="362712" y="307848"/>
                  </a:lnTo>
                  <a:lnTo>
                    <a:pt x="381000" y="274320"/>
                  </a:lnTo>
                  <a:lnTo>
                    <a:pt x="393192" y="216408"/>
                  </a:lnTo>
                  <a:lnTo>
                    <a:pt x="396240" y="1981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52800" y="4261103"/>
              <a:ext cx="1981200" cy="15240"/>
            </a:xfrm>
            <a:custGeom>
              <a:avLst/>
              <a:gdLst/>
              <a:ahLst/>
              <a:cxnLst/>
              <a:rect l="l" t="t" r="r" b="b"/>
              <a:pathLst>
                <a:path w="1981200" h="15239">
                  <a:moveTo>
                    <a:pt x="198120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1981200" y="1524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92752" y="1517903"/>
              <a:ext cx="3594100" cy="2910840"/>
            </a:xfrm>
            <a:custGeom>
              <a:avLst/>
              <a:gdLst/>
              <a:ahLst/>
              <a:cxnLst/>
              <a:rect l="l" t="t" r="r" b="b"/>
              <a:pathLst>
                <a:path w="3594100" h="2910840">
                  <a:moveTo>
                    <a:pt x="999744" y="2517648"/>
                  </a:moveTo>
                  <a:lnTo>
                    <a:pt x="9144" y="1527048"/>
                  </a:lnTo>
                  <a:lnTo>
                    <a:pt x="0" y="1536192"/>
                  </a:lnTo>
                  <a:lnTo>
                    <a:pt x="990600" y="2526792"/>
                  </a:lnTo>
                  <a:lnTo>
                    <a:pt x="999744" y="2517648"/>
                  </a:lnTo>
                  <a:close/>
                </a:path>
                <a:path w="3594100" h="2910840">
                  <a:moveTo>
                    <a:pt x="3593592" y="198120"/>
                  </a:moveTo>
                  <a:lnTo>
                    <a:pt x="3590544" y="176784"/>
                  </a:lnTo>
                  <a:lnTo>
                    <a:pt x="3584448" y="140208"/>
                  </a:lnTo>
                  <a:lnTo>
                    <a:pt x="3575304" y="121920"/>
                  </a:lnTo>
                  <a:lnTo>
                    <a:pt x="3569208" y="103632"/>
                  </a:lnTo>
                  <a:lnTo>
                    <a:pt x="3557016" y="88392"/>
                  </a:lnTo>
                  <a:lnTo>
                    <a:pt x="3547872" y="73152"/>
                  </a:lnTo>
                  <a:lnTo>
                    <a:pt x="3535680" y="57912"/>
                  </a:lnTo>
                  <a:lnTo>
                    <a:pt x="3505200" y="33528"/>
                  </a:lnTo>
                  <a:lnTo>
                    <a:pt x="3471672" y="15240"/>
                  </a:lnTo>
                  <a:lnTo>
                    <a:pt x="3413760" y="3048"/>
                  </a:lnTo>
                  <a:lnTo>
                    <a:pt x="3395472" y="0"/>
                  </a:lnTo>
                  <a:lnTo>
                    <a:pt x="3374136" y="3048"/>
                  </a:lnTo>
                  <a:lnTo>
                    <a:pt x="3337560" y="9144"/>
                  </a:lnTo>
                  <a:lnTo>
                    <a:pt x="3319272" y="18288"/>
                  </a:lnTo>
                  <a:lnTo>
                    <a:pt x="3300984" y="24384"/>
                  </a:lnTo>
                  <a:lnTo>
                    <a:pt x="3255264" y="57912"/>
                  </a:lnTo>
                  <a:lnTo>
                    <a:pt x="3230880" y="88392"/>
                  </a:lnTo>
                  <a:lnTo>
                    <a:pt x="3212592" y="121920"/>
                  </a:lnTo>
                  <a:lnTo>
                    <a:pt x="3203448" y="158496"/>
                  </a:lnTo>
                  <a:lnTo>
                    <a:pt x="3203448" y="152400"/>
                  </a:lnTo>
                  <a:lnTo>
                    <a:pt x="1300480" y="152400"/>
                  </a:lnTo>
                  <a:lnTo>
                    <a:pt x="1298448" y="140208"/>
                  </a:lnTo>
                  <a:lnTo>
                    <a:pt x="1289304" y="121920"/>
                  </a:lnTo>
                  <a:lnTo>
                    <a:pt x="1283208" y="103632"/>
                  </a:lnTo>
                  <a:lnTo>
                    <a:pt x="1271016" y="88392"/>
                  </a:lnTo>
                  <a:lnTo>
                    <a:pt x="1261872" y="73152"/>
                  </a:lnTo>
                  <a:lnTo>
                    <a:pt x="1219200" y="33528"/>
                  </a:lnTo>
                  <a:lnTo>
                    <a:pt x="1185672" y="15240"/>
                  </a:lnTo>
                  <a:lnTo>
                    <a:pt x="1127760" y="3048"/>
                  </a:lnTo>
                  <a:lnTo>
                    <a:pt x="1109472" y="0"/>
                  </a:lnTo>
                  <a:lnTo>
                    <a:pt x="1088136" y="3048"/>
                  </a:lnTo>
                  <a:lnTo>
                    <a:pt x="1051560" y="9144"/>
                  </a:lnTo>
                  <a:lnTo>
                    <a:pt x="1033272" y="18288"/>
                  </a:lnTo>
                  <a:lnTo>
                    <a:pt x="1014984" y="24384"/>
                  </a:lnTo>
                  <a:lnTo>
                    <a:pt x="969264" y="57912"/>
                  </a:lnTo>
                  <a:lnTo>
                    <a:pt x="944880" y="88392"/>
                  </a:lnTo>
                  <a:lnTo>
                    <a:pt x="926592" y="121920"/>
                  </a:lnTo>
                  <a:lnTo>
                    <a:pt x="914400" y="176784"/>
                  </a:lnTo>
                  <a:lnTo>
                    <a:pt x="911352" y="198120"/>
                  </a:lnTo>
                  <a:lnTo>
                    <a:pt x="914400" y="219456"/>
                  </a:lnTo>
                  <a:lnTo>
                    <a:pt x="920496" y="256032"/>
                  </a:lnTo>
                  <a:lnTo>
                    <a:pt x="929640" y="274320"/>
                  </a:lnTo>
                  <a:lnTo>
                    <a:pt x="935736" y="292608"/>
                  </a:lnTo>
                  <a:lnTo>
                    <a:pt x="969264" y="338328"/>
                  </a:lnTo>
                  <a:lnTo>
                    <a:pt x="999744" y="362712"/>
                  </a:lnTo>
                  <a:lnTo>
                    <a:pt x="1033272" y="381000"/>
                  </a:lnTo>
                  <a:lnTo>
                    <a:pt x="1088136" y="393192"/>
                  </a:lnTo>
                  <a:lnTo>
                    <a:pt x="1109472" y="396240"/>
                  </a:lnTo>
                  <a:lnTo>
                    <a:pt x="1130808" y="393192"/>
                  </a:lnTo>
                  <a:lnTo>
                    <a:pt x="1139952" y="391668"/>
                  </a:lnTo>
                  <a:lnTo>
                    <a:pt x="1139952" y="2596896"/>
                  </a:lnTo>
                  <a:lnTo>
                    <a:pt x="1155192" y="2596896"/>
                  </a:lnTo>
                  <a:lnTo>
                    <a:pt x="1155192" y="389128"/>
                  </a:lnTo>
                  <a:lnTo>
                    <a:pt x="1167384" y="387096"/>
                  </a:lnTo>
                  <a:lnTo>
                    <a:pt x="1179576" y="381000"/>
                  </a:lnTo>
                  <a:lnTo>
                    <a:pt x="1185672" y="377952"/>
                  </a:lnTo>
                  <a:lnTo>
                    <a:pt x="1203960" y="371856"/>
                  </a:lnTo>
                  <a:lnTo>
                    <a:pt x="1219200" y="359664"/>
                  </a:lnTo>
                  <a:lnTo>
                    <a:pt x="1234440" y="350520"/>
                  </a:lnTo>
                  <a:lnTo>
                    <a:pt x="1243584" y="343204"/>
                  </a:lnTo>
                  <a:lnTo>
                    <a:pt x="2279104" y="1455420"/>
                  </a:lnTo>
                  <a:lnTo>
                    <a:pt x="1219200" y="2593848"/>
                  </a:lnTo>
                  <a:lnTo>
                    <a:pt x="1228344" y="2602992"/>
                  </a:lnTo>
                  <a:lnTo>
                    <a:pt x="2287943" y="1464906"/>
                  </a:lnTo>
                  <a:lnTo>
                    <a:pt x="3276600" y="2526792"/>
                  </a:lnTo>
                  <a:lnTo>
                    <a:pt x="3285744" y="2517648"/>
                  </a:lnTo>
                  <a:lnTo>
                    <a:pt x="2296769" y="1455420"/>
                  </a:lnTo>
                  <a:lnTo>
                    <a:pt x="3285744" y="393192"/>
                  </a:lnTo>
                  <a:lnTo>
                    <a:pt x="3276600" y="384048"/>
                  </a:lnTo>
                  <a:lnTo>
                    <a:pt x="2287943" y="1445945"/>
                  </a:lnTo>
                  <a:lnTo>
                    <a:pt x="1252931" y="334264"/>
                  </a:lnTo>
                  <a:lnTo>
                    <a:pt x="1274064" y="307848"/>
                  </a:lnTo>
                  <a:lnTo>
                    <a:pt x="1283208" y="292608"/>
                  </a:lnTo>
                  <a:lnTo>
                    <a:pt x="1292352" y="274320"/>
                  </a:lnTo>
                  <a:lnTo>
                    <a:pt x="1298448" y="256032"/>
                  </a:lnTo>
                  <a:lnTo>
                    <a:pt x="1301496" y="237744"/>
                  </a:lnTo>
                  <a:lnTo>
                    <a:pt x="1304544" y="216408"/>
                  </a:lnTo>
                  <a:lnTo>
                    <a:pt x="1307592" y="198120"/>
                  </a:lnTo>
                  <a:lnTo>
                    <a:pt x="1304544" y="176784"/>
                  </a:lnTo>
                  <a:lnTo>
                    <a:pt x="1303020" y="167640"/>
                  </a:lnTo>
                  <a:lnTo>
                    <a:pt x="3201924" y="167640"/>
                  </a:lnTo>
                  <a:lnTo>
                    <a:pt x="3200400" y="176784"/>
                  </a:lnTo>
                  <a:lnTo>
                    <a:pt x="3197352" y="198120"/>
                  </a:lnTo>
                  <a:lnTo>
                    <a:pt x="3200400" y="219456"/>
                  </a:lnTo>
                  <a:lnTo>
                    <a:pt x="3206496" y="256032"/>
                  </a:lnTo>
                  <a:lnTo>
                    <a:pt x="3215640" y="274320"/>
                  </a:lnTo>
                  <a:lnTo>
                    <a:pt x="3221736" y="292608"/>
                  </a:lnTo>
                  <a:lnTo>
                    <a:pt x="3255264" y="338328"/>
                  </a:lnTo>
                  <a:lnTo>
                    <a:pt x="3285744" y="362712"/>
                  </a:lnTo>
                  <a:lnTo>
                    <a:pt x="3319272" y="381000"/>
                  </a:lnTo>
                  <a:lnTo>
                    <a:pt x="3374136" y="393192"/>
                  </a:lnTo>
                  <a:lnTo>
                    <a:pt x="3395472" y="396240"/>
                  </a:lnTo>
                  <a:lnTo>
                    <a:pt x="3416808" y="393192"/>
                  </a:lnTo>
                  <a:lnTo>
                    <a:pt x="3425952" y="391668"/>
                  </a:lnTo>
                  <a:lnTo>
                    <a:pt x="3425952" y="2519400"/>
                  </a:lnTo>
                  <a:lnTo>
                    <a:pt x="3413760" y="2517648"/>
                  </a:lnTo>
                  <a:lnTo>
                    <a:pt x="3395472" y="2514600"/>
                  </a:lnTo>
                  <a:lnTo>
                    <a:pt x="3374136" y="2517648"/>
                  </a:lnTo>
                  <a:lnTo>
                    <a:pt x="3337560" y="2523744"/>
                  </a:lnTo>
                  <a:lnTo>
                    <a:pt x="3319272" y="2532888"/>
                  </a:lnTo>
                  <a:lnTo>
                    <a:pt x="3300984" y="2538984"/>
                  </a:lnTo>
                  <a:lnTo>
                    <a:pt x="3255264" y="2572512"/>
                  </a:lnTo>
                  <a:lnTo>
                    <a:pt x="3230880" y="2602992"/>
                  </a:lnTo>
                  <a:lnTo>
                    <a:pt x="3212592" y="2636520"/>
                  </a:lnTo>
                  <a:lnTo>
                    <a:pt x="3200400" y="2691384"/>
                  </a:lnTo>
                  <a:lnTo>
                    <a:pt x="3197352" y="2712720"/>
                  </a:lnTo>
                  <a:lnTo>
                    <a:pt x="3200400" y="2734056"/>
                  </a:lnTo>
                  <a:lnTo>
                    <a:pt x="3201924" y="2743200"/>
                  </a:lnTo>
                  <a:lnTo>
                    <a:pt x="1222248" y="2743200"/>
                  </a:lnTo>
                  <a:lnTo>
                    <a:pt x="1222248" y="2758440"/>
                  </a:lnTo>
                  <a:lnTo>
                    <a:pt x="3203448" y="2758440"/>
                  </a:lnTo>
                  <a:lnTo>
                    <a:pt x="3203448" y="2752344"/>
                  </a:lnTo>
                  <a:lnTo>
                    <a:pt x="3206496" y="2770632"/>
                  </a:lnTo>
                  <a:lnTo>
                    <a:pt x="3215640" y="2788920"/>
                  </a:lnTo>
                  <a:lnTo>
                    <a:pt x="3221736" y="2807208"/>
                  </a:lnTo>
                  <a:lnTo>
                    <a:pt x="3230880" y="2822448"/>
                  </a:lnTo>
                  <a:lnTo>
                    <a:pt x="3255264" y="2852928"/>
                  </a:lnTo>
                  <a:lnTo>
                    <a:pt x="3285744" y="2877312"/>
                  </a:lnTo>
                  <a:lnTo>
                    <a:pt x="3319272" y="2895600"/>
                  </a:lnTo>
                  <a:lnTo>
                    <a:pt x="3374136" y="2907792"/>
                  </a:lnTo>
                  <a:lnTo>
                    <a:pt x="3395472" y="2910840"/>
                  </a:lnTo>
                  <a:lnTo>
                    <a:pt x="3416808" y="2907792"/>
                  </a:lnTo>
                  <a:lnTo>
                    <a:pt x="3453384" y="2901696"/>
                  </a:lnTo>
                  <a:lnTo>
                    <a:pt x="3465576" y="2895600"/>
                  </a:lnTo>
                  <a:lnTo>
                    <a:pt x="3471672" y="2892552"/>
                  </a:lnTo>
                  <a:lnTo>
                    <a:pt x="3489960" y="2886456"/>
                  </a:lnTo>
                  <a:lnTo>
                    <a:pt x="3505200" y="2874264"/>
                  </a:lnTo>
                  <a:lnTo>
                    <a:pt x="3520440" y="2865120"/>
                  </a:lnTo>
                  <a:lnTo>
                    <a:pt x="3560064" y="2822448"/>
                  </a:lnTo>
                  <a:lnTo>
                    <a:pt x="3578352" y="2788920"/>
                  </a:lnTo>
                  <a:lnTo>
                    <a:pt x="3590544" y="2731008"/>
                  </a:lnTo>
                  <a:lnTo>
                    <a:pt x="3593592" y="2712720"/>
                  </a:lnTo>
                  <a:lnTo>
                    <a:pt x="3590544" y="2691384"/>
                  </a:lnTo>
                  <a:lnTo>
                    <a:pt x="3584448" y="2654808"/>
                  </a:lnTo>
                  <a:lnTo>
                    <a:pt x="3575304" y="2636520"/>
                  </a:lnTo>
                  <a:lnTo>
                    <a:pt x="3569208" y="2618232"/>
                  </a:lnTo>
                  <a:lnTo>
                    <a:pt x="3557016" y="2602992"/>
                  </a:lnTo>
                  <a:lnTo>
                    <a:pt x="3547872" y="2587752"/>
                  </a:lnTo>
                  <a:lnTo>
                    <a:pt x="3535680" y="2572512"/>
                  </a:lnTo>
                  <a:lnTo>
                    <a:pt x="3505200" y="2548128"/>
                  </a:lnTo>
                  <a:lnTo>
                    <a:pt x="3471672" y="2529840"/>
                  </a:lnTo>
                  <a:lnTo>
                    <a:pt x="3435096" y="2520696"/>
                  </a:lnTo>
                  <a:lnTo>
                    <a:pt x="3441192" y="2520696"/>
                  </a:lnTo>
                  <a:lnTo>
                    <a:pt x="3441192" y="389128"/>
                  </a:lnTo>
                  <a:lnTo>
                    <a:pt x="3453384" y="387096"/>
                  </a:lnTo>
                  <a:lnTo>
                    <a:pt x="3465576" y="381000"/>
                  </a:lnTo>
                  <a:lnTo>
                    <a:pt x="3471672" y="377952"/>
                  </a:lnTo>
                  <a:lnTo>
                    <a:pt x="3489960" y="371856"/>
                  </a:lnTo>
                  <a:lnTo>
                    <a:pt x="3505200" y="359664"/>
                  </a:lnTo>
                  <a:lnTo>
                    <a:pt x="3560064" y="307848"/>
                  </a:lnTo>
                  <a:lnTo>
                    <a:pt x="3578352" y="274320"/>
                  </a:lnTo>
                  <a:lnTo>
                    <a:pt x="3590544" y="216408"/>
                  </a:lnTo>
                  <a:lnTo>
                    <a:pt x="3593592" y="1981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2800" y="1670303"/>
              <a:ext cx="2057400" cy="15240"/>
            </a:xfrm>
            <a:custGeom>
              <a:avLst/>
              <a:gdLst/>
              <a:ahLst/>
              <a:cxnLst/>
              <a:rect l="l" t="t" r="r" b="b"/>
              <a:pathLst>
                <a:path w="2057400" h="15239">
                  <a:moveTo>
                    <a:pt x="205740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2057400" y="1524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2752" y="1825751"/>
              <a:ext cx="1000125" cy="1000125"/>
            </a:xfrm>
            <a:custGeom>
              <a:avLst/>
              <a:gdLst/>
              <a:ahLst/>
              <a:cxnLst/>
              <a:rect l="l" t="t" r="r" b="b"/>
              <a:pathLst>
                <a:path w="1000125" h="1000125">
                  <a:moveTo>
                    <a:pt x="990600" y="0"/>
                  </a:moveTo>
                  <a:lnTo>
                    <a:pt x="0" y="990600"/>
                  </a:lnTo>
                  <a:lnTo>
                    <a:pt x="9144" y="999744"/>
                  </a:lnTo>
                  <a:lnTo>
                    <a:pt x="999744" y="914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3552" y="3121151"/>
              <a:ext cx="1000125" cy="1000125"/>
            </a:xfrm>
            <a:custGeom>
              <a:avLst/>
              <a:gdLst/>
              <a:ahLst/>
              <a:cxnLst/>
              <a:rect l="l" t="t" r="r" b="b"/>
              <a:pathLst>
                <a:path w="1000125" h="1000125">
                  <a:moveTo>
                    <a:pt x="990600" y="0"/>
                  </a:moveTo>
                  <a:lnTo>
                    <a:pt x="0" y="990600"/>
                  </a:lnTo>
                  <a:lnTo>
                    <a:pt x="9144" y="999744"/>
                  </a:lnTo>
                  <a:lnTo>
                    <a:pt x="999744" y="914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1749551"/>
              <a:ext cx="3203575" cy="2371725"/>
            </a:xfrm>
            <a:custGeom>
              <a:avLst/>
              <a:gdLst/>
              <a:ahLst/>
              <a:cxnLst/>
              <a:rect l="l" t="t" r="r" b="b"/>
              <a:pathLst>
                <a:path w="3203575" h="2371725">
                  <a:moveTo>
                    <a:pt x="3127248" y="9144"/>
                  </a:moveTo>
                  <a:lnTo>
                    <a:pt x="3124200" y="0"/>
                  </a:lnTo>
                  <a:lnTo>
                    <a:pt x="0" y="1143000"/>
                  </a:lnTo>
                  <a:lnTo>
                    <a:pt x="3048" y="1152144"/>
                  </a:lnTo>
                  <a:lnTo>
                    <a:pt x="3127248" y="9144"/>
                  </a:lnTo>
                  <a:close/>
                </a:path>
                <a:path w="3203575" h="2371725">
                  <a:moveTo>
                    <a:pt x="3203448" y="2362200"/>
                  </a:moveTo>
                  <a:lnTo>
                    <a:pt x="3048" y="1219200"/>
                  </a:lnTo>
                  <a:lnTo>
                    <a:pt x="0" y="1228344"/>
                  </a:lnTo>
                  <a:lnTo>
                    <a:pt x="3200400" y="2371344"/>
                  </a:lnTo>
                  <a:lnTo>
                    <a:pt x="3203448" y="2362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E8494-DB0E-5FED-EF1F-10512CB0E2E8}"/>
              </a:ext>
            </a:extLst>
          </p:cNvPr>
          <p:cNvSpPr txBox="1"/>
          <p:nvPr/>
        </p:nvSpPr>
        <p:spPr>
          <a:xfrm>
            <a:off x="613833" y="237239"/>
            <a:ext cx="8830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Definition of Clique: In a clique problem each node is connected to each other nodes of that graph.</a:t>
            </a: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64A36E3-D771-087B-799A-23891D24C810}"/>
              </a:ext>
            </a:extLst>
          </p:cNvPr>
          <p:cNvSpPr txBox="1"/>
          <p:nvPr/>
        </p:nvSpPr>
        <p:spPr>
          <a:xfrm>
            <a:off x="749300" y="1267546"/>
            <a:ext cx="8437880" cy="185356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3200" b="1" spc="-5" dirty="0">
                <a:latin typeface="Comic Sans MS"/>
                <a:cs typeface="Comic Sans MS"/>
              </a:rPr>
              <a:t>Language:</a:t>
            </a:r>
            <a:endParaRPr sz="3200" dirty="0">
              <a:latin typeface="Comic Sans MS"/>
              <a:cs typeface="Comic Sans MS"/>
            </a:endParaRPr>
          </a:p>
          <a:p>
            <a:pPr marL="622300">
              <a:lnSpc>
                <a:spcPts val="4930"/>
              </a:lnSpc>
              <a:spcBef>
                <a:spcPts val="509"/>
              </a:spcBef>
              <a:tabLst>
                <a:tab pos="4649470" algn="l"/>
                <a:tab pos="5949950" algn="l"/>
              </a:tabLst>
            </a:pPr>
            <a:r>
              <a:rPr sz="3200" spc="-10" dirty="0">
                <a:latin typeface="Comic Sans MS"/>
                <a:cs typeface="Comic Sans MS"/>
              </a:rPr>
              <a:t>CLIQUE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=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45" dirty="0">
                <a:latin typeface="Comic Sans MS"/>
                <a:cs typeface="Comic Sans MS"/>
              </a:rPr>
              <a:t>{</a:t>
            </a:r>
            <a:r>
              <a:rPr sz="3550" spc="45" dirty="0">
                <a:latin typeface="Cambria"/>
                <a:cs typeface="Cambria"/>
              </a:rPr>
              <a:t>&lt;</a:t>
            </a:r>
            <a:r>
              <a:rPr sz="3550" spc="-120" dirty="0">
                <a:latin typeface="Cambria"/>
                <a:cs typeface="Cambria"/>
              </a:rPr>
              <a:t> </a:t>
            </a:r>
            <a:r>
              <a:rPr sz="3550" i="1" spc="35" dirty="0">
                <a:latin typeface="Times New Roman"/>
                <a:cs typeface="Times New Roman"/>
              </a:rPr>
              <a:t>G</a:t>
            </a:r>
            <a:r>
              <a:rPr sz="3550" spc="35" dirty="0">
                <a:latin typeface="Times New Roman"/>
                <a:cs typeface="Times New Roman"/>
              </a:rPr>
              <a:t>,</a:t>
            </a:r>
            <a:r>
              <a:rPr sz="3550" spc="-530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k</a:t>
            </a:r>
            <a:r>
              <a:rPr sz="3550" i="1" spc="150" dirty="0">
                <a:latin typeface="Times New Roman"/>
                <a:cs typeface="Times New Roman"/>
              </a:rPr>
              <a:t> </a:t>
            </a:r>
            <a:r>
              <a:rPr sz="3550" spc="170" dirty="0">
                <a:latin typeface="Cambria"/>
                <a:cs typeface="Cambria"/>
              </a:rPr>
              <a:t>&gt;</a:t>
            </a:r>
            <a:r>
              <a:rPr sz="3200" spc="170" dirty="0">
                <a:latin typeface="Comic Sans MS"/>
                <a:cs typeface="Comic Sans MS"/>
              </a:rPr>
              <a:t>:	</a:t>
            </a:r>
            <a:r>
              <a:rPr sz="3200" spc="-5" dirty="0">
                <a:latin typeface="Comic Sans MS"/>
                <a:cs typeface="Comic Sans MS"/>
              </a:rPr>
              <a:t>graph	</a:t>
            </a:r>
            <a:r>
              <a:rPr sz="6375" i="1" spc="22" baseline="-5228" dirty="0">
                <a:latin typeface="Times New Roman"/>
                <a:cs typeface="Times New Roman"/>
              </a:rPr>
              <a:t>G</a:t>
            </a:r>
            <a:endParaRPr sz="6375" baseline="-5228" dirty="0">
              <a:latin typeface="Times New Roman"/>
              <a:cs typeface="Times New Roman"/>
            </a:endParaRPr>
          </a:p>
          <a:p>
            <a:pPr marL="4651375">
              <a:lnSpc>
                <a:spcPts val="4750"/>
              </a:lnSpc>
              <a:tabLst>
                <a:tab pos="6803390" algn="l"/>
              </a:tabLst>
            </a:pPr>
            <a:r>
              <a:rPr sz="3200" spc="-15" dirty="0">
                <a:latin typeface="Comic Sans MS"/>
                <a:cs typeface="Comic Sans MS"/>
              </a:rPr>
              <a:t>c</a:t>
            </a:r>
            <a:r>
              <a:rPr sz="3200" spc="-5" dirty="0">
                <a:latin typeface="Comic Sans MS"/>
                <a:cs typeface="Comic Sans MS"/>
              </a:rPr>
              <a:t>o</a:t>
            </a:r>
            <a:r>
              <a:rPr sz="3200" dirty="0">
                <a:latin typeface="Comic Sans MS"/>
                <a:cs typeface="Comic Sans MS"/>
              </a:rPr>
              <a:t>nt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ns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dirty="0">
                <a:latin typeface="Comic Sans MS"/>
                <a:cs typeface="Comic Sans MS"/>
              </a:rPr>
              <a:t>	</a:t>
            </a:r>
            <a:r>
              <a:rPr sz="4100" i="1" spc="-5" dirty="0">
                <a:latin typeface="Times New Roman"/>
                <a:cs typeface="Times New Roman"/>
              </a:rPr>
              <a:t>k</a:t>
            </a:r>
            <a:r>
              <a:rPr sz="3200" spc="-15" dirty="0">
                <a:latin typeface="Comic Sans MS"/>
                <a:cs typeface="Comic Sans MS"/>
              </a:rPr>
              <a:t>-cl</a:t>
            </a:r>
            <a:r>
              <a:rPr sz="3200" spc="-10" dirty="0">
                <a:latin typeface="Comic Sans MS"/>
                <a:cs typeface="Comic Sans MS"/>
              </a:rPr>
              <a:t>iqu</a:t>
            </a:r>
            <a:r>
              <a:rPr sz="3200" spc="-5" dirty="0">
                <a:latin typeface="Comic Sans MS"/>
                <a:cs typeface="Comic Sans MS"/>
              </a:rPr>
              <a:t>e}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 rot="16200000">
            <a:off x="2661081" y="4557775"/>
            <a:ext cx="114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Clause</a:t>
            </a:r>
            <a:r>
              <a:rPr sz="24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11879" y="3550920"/>
            <a:ext cx="515620" cy="515620"/>
          </a:xfrm>
          <a:custGeom>
            <a:avLst/>
            <a:gdLst/>
            <a:ahLst/>
            <a:cxnLst/>
            <a:rect l="l" t="t" r="r" b="b"/>
            <a:pathLst>
              <a:path w="515620" h="515620">
                <a:moveTo>
                  <a:pt x="256032" y="0"/>
                </a:moveTo>
                <a:lnTo>
                  <a:pt x="204216" y="6095"/>
                </a:lnTo>
                <a:lnTo>
                  <a:pt x="155448" y="21335"/>
                </a:lnTo>
                <a:lnTo>
                  <a:pt x="112775" y="45719"/>
                </a:lnTo>
                <a:lnTo>
                  <a:pt x="94487" y="57912"/>
                </a:lnTo>
                <a:lnTo>
                  <a:pt x="42672" y="112775"/>
                </a:lnTo>
                <a:lnTo>
                  <a:pt x="18287" y="158495"/>
                </a:lnTo>
                <a:lnTo>
                  <a:pt x="6096" y="207263"/>
                </a:lnTo>
                <a:lnTo>
                  <a:pt x="0" y="231647"/>
                </a:lnTo>
                <a:lnTo>
                  <a:pt x="0" y="283463"/>
                </a:lnTo>
                <a:lnTo>
                  <a:pt x="6096" y="310895"/>
                </a:lnTo>
                <a:lnTo>
                  <a:pt x="12192" y="335279"/>
                </a:lnTo>
                <a:lnTo>
                  <a:pt x="21336" y="356615"/>
                </a:lnTo>
                <a:lnTo>
                  <a:pt x="30480" y="381000"/>
                </a:lnTo>
                <a:lnTo>
                  <a:pt x="42672" y="402335"/>
                </a:lnTo>
                <a:lnTo>
                  <a:pt x="57912" y="420624"/>
                </a:lnTo>
                <a:lnTo>
                  <a:pt x="94487" y="457200"/>
                </a:lnTo>
                <a:lnTo>
                  <a:pt x="112775" y="469391"/>
                </a:lnTo>
                <a:lnTo>
                  <a:pt x="134112" y="484631"/>
                </a:lnTo>
                <a:lnTo>
                  <a:pt x="158496" y="493775"/>
                </a:lnTo>
                <a:lnTo>
                  <a:pt x="179832" y="502919"/>
                </a:lnTo>
                <a:lnTo>
                  <a:pt x="204216" y="509015"/>
                </a:lnTo>
                <a:lnTo>
                  <a:pt x="231648" y="512063"/>
                </a:lnTo>
                <a:lnTo>
                  <a:pt x="256032" y="515112"/>
                </a:lnTo>
                <a:lnTo>
                  <a:pt x="283464" y="512063"/>
                </a:lnTo>
                <a:lnTo>
                  <a:pt x="307848" y="509015"/>
                </a:lnTo>
                <a:lnTo>
                  <a:pt x="332232" y="502919"/>
                </a:lnTo>
                <a:lnTo>
                  <a:pt x="256032" y="502919"/>
                </a:lnTo>
                <a:lnTo>
                  <a:pt x="207264" y="496824"/>
                </a:lnTo>
                <a:lnTo>
                  <a:pt x="140208" y="472439"/>
                </a:lnTo>
                <a:lnTo>
                  <a:pt x="82296" y="429767"/>
                </a:lnTo>
                <a:lnTo>
                  <a:pt x="42672" y="374903"/>
                </a:lnTo>
                <a:lnTo>
                  <a:pt x="24384" y="329183"/>
                </a:lnTo>
                <a:lnTo>
                  <a:pt x="18287" y="307847"/>
                </a:lnTo>
                <a:lnTo>
                  <a:pt x="12192" y="283463"/>
                </a:lnTo>
                <a:lnTo>
                  <a:pt x="12192" y="231647"/>
                </a:lnTo>
                <a:lnTo>
                  <a:pt x="24384" y="182879"/>
                </a:lnTo>
                <a:lnTo>
                  <a:pt x="30480" y="161543"/>
                </a:lnTo>
                <a:lnTo>
                  <a:pt x="42672" y="140207"/>
                </a:lnTo>
                <a:lnTo>
                  <a:pt x="54864" y="121919"/>
                </a:lnTo>
                <a:lnTo>
                  <a:pt x="67056" y="100583"/>
                </a:lnTo>
                <a:lnTo>
                  <a:pt x="85344" y="85343"/>
                </a:lnTo>
                <a:lnTo>
                  <a:pt x="100584" y="70103"/>
                </a:lnTo>
                <a:lnTo>
                  <a:pt x="118872" y="54863"/>
                </a:lnTo>
                <a:lnTo>
                  <a:pt x="161544" y="33527"/>
                </a:lnTo>
                <a:lnTo>
                  <a:pt x="207264" y="18287"/>
                </a:lnTo>
                <a:lnTo>
                  <a:pt x="256032" y="12191"/>
                </a:lnTo>
                <a:lnTo>
                  <a:pt x="332232" y="12191"/>
                </a:lnTo>
                <a:lnTo>
                  <a:pt x="307848" y="6095"/>
                </a:lnTo>
                <a:lnTo>
                  <a:pt x="283464" y="3047"/>
                </a:lnTo>
                <a:lnTo>
                  <a:pt x="256032" y="0"/>
                </a:lnTo>
                <a:close/>
              </a:path>
              <a:path w="515620" h="515620">
                <a:moveTo>
                  <a:pt x="332232" y="12191"/>
                </a:moveTo>
                <a:lnTo>
                  <a:pt x="256032" y="12191"/>
                </a:lnTo>
                <a:lnTo>
                  <a:pt x="283464" y="15239"/>
                </a:lnTo>
                <a:lnTo>
                  <a:pt x="307848" y="18287"/>
                </a:lnTo>
                <a:lnTo>
                  <a:pt x="353568" y="33527"/>
                </a:lnTo>
                <a:lnTo>
                  <a:pt x="393192" y="54863"/>
                </a:lnTo>
                <a:lnTo>
                  <a:pt x="429768" y="85343"/>
                </a:lnTo>
                <a:lnTo>
                  <a:pt x="460248" y="121919"/>
                </a:lnTo>
                <a:lnTo>
                  <a:pt x="481584" y="161543"/>
                </a:lnTo>
                <a:lnTo>
                  <a:pt x="496824" y="207263"/>
                </a:lnTo>
                <a:lnTo>
                  <a:pt x="499872" y="231647"/>
                </a:lnTo>
                <a:lnTo>
                  <a:pt x="499872" y="283463"/>
                </a:lnTo>
                <a:lnTo>
                  <a:pt x="490728" y="329183"/>
                </a:lnTo>
                <a:lnTo>
                  <a:pt x="472440" y="374903"/>
                </a:lnTo>
                <a:lnTo>
                  <a:pt x="445008" y="414527"/>
                </a:lnTo>
                <a:lnTo>
                  <a:pt x="393192" y="460247"/>
                </a:lnTo>
                <a:lnTo>
                  <a:pt x="329184" y="490727"/>
                </a:lnTo>
                <a:lnTo>
                  <a:pt x="256032" y="502919"/>
                </a:lnTo>
                <a:lnTo>
                  <a:pt x="332232" y="502919"/>
                </a:lnTo>
                <a:lnTo>
                  <a:pt x="381000" y="484631"/>
                </a:lnTo>
                <a:lnTo>
                  <a:pt x="402336" y="469391"/>
                </a:lnTo>
                <a:lnTo>
                  <a:pt x="420624" y="457200"/>
                </a:lnTo>
                <a:lnTo>
                  <a:pt x="469392" y="402335"/>
                </a:lnTo>
                <a:lnTo>
                  <a:pt x="493775" y="356615"/>
                </a:lnTo>
                <a:lnTo>
                  <a:pt x="509016" y="307847"/>
                </a:lnTo>
                <a:lnTo>
                  <a:pt x="515112" y="256031"/>
                </a:lnTo>
                <a:lnTo>
                  <a:pt x="512064" y="231647"/>
                </a:lnTo>
                <a:lnTo>
                  <a:pt x="509016" y="204215"/>
                </a:lnTo>
                <a:lnTo>
                  <a:pt x="493775" y="158495"/>
                </a:lnTo>
                <a:lnTo>
                  <a:pt x="469392" y="112775"/>
                </a:lnTo>
                <a:lnTo>
                  <a:pt x="438912" y="76200"/>
                </a:lnTo>
                <a:lnTo>
                  <a:pt x="399288" y="42671"/>
                </a:lnTo>
                <a:lnTo>
                  <a:pt x="356616" y="21335"/>
                </a:lnTo>
                <a:lnTo>
                  <a:pt x="33223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17035" y="3496372"/>
            <a:ext cx="29527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spc="-100" dirty="0">
                <a:latin typeface="Times New Roman"/>
                <a:cs typeface="Times New Roman"/>
              </a:rPr>
              <a:t>x</a:t>
            </a:r>
            <a:r>
              <a:rPr sz="2625" spc="-150" baseline="-19047" dirty="0">
                <a:latin typeface="Times New Roman"/>
                <a:cs typeface="Times New Roman"/>
              </a:rPr>
              <a:t>1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11880" y="4440935"/>
            <a:ext cx="515620" cy="1569720"/>
          </a:xfrm>
          <a:custGeom>
            <a:avLst/>
            <a:gdLst/>
            <a:ahLst/>
            <a:cxnLst/>
            <a:rect l="l" t="t" r="r" b="b"/>
            <a:pathLst>
              <a:path w="515620" h="1569720">
                <a:moveTo>
                  <a:pt x="515112" y="1313688"/>
                </a:moveTo>
                <a:lnTo>
                  <a:pt x="512064" y="1286256"/>
                </a:lnTo>
                <a:lnTo>
                  <a:pt x="509016" y="1261872"/>
                </a:lnTo>
                <a:lnTo>
                  <a:pt x="502920" y="1237488"/>
                </a:lnTo>
                <a:lnTo>
                  <a:pt x="499872" y="1229360"/>
                </a:lnTo>
                <a:lnTo>
                  <a:pt x="499872" y="1289304"/>
                </a:lnTo>
                <a:lnTo>
                  <a:pt x="499872" y="1338072"/>
                </a:lnTo>
                <a:lnTo>
                  <a:pt x="490728" y="1386840"/>
                </a:lnTo>
                <a:lnTo>
                  <a:pt x="472440" y="1429512"/>
                </a:lnTo>
                <a:lnTo>
                  <a:pt x="429768" y="1487424"/>
                </a:lnTo>
                <a:lnTo>
                  <a:pt x="393192" y="1517904"/>
                </a:lnTo>
                <a:lnTo>
                  <a:pt x="329184" y="1548384"/>
                </a:lnTo>
                <a:lnTo>
                  <a:pt x="280416" y="1557528"/>
                </a:lnTo>
                <a:lnTo>
                  <a:pt x="231648" y="1557528"/>
                </a:lnTo>
                <a:lnTo>
                  <a:pt x="182880" y="1548384"/>
                </a:lnTo>
                <a:lnTo>
                  <a:pt x="118872" y="1514856"/>
                </a:lnTo>
                <a:lnTo>
                  <a:pt x="82296" y="1487424"/>
                </a:lnTo>
                <a:lnTo>
                  <a:pt x="54864" y="1450848"/>
                </a:lnTo>
                <a:lnTo>
                  <a:pt x="30480" y="1408176"/>
                </a:lnTo>
                <a:lnTo>
                  <a:pt x="12192" y="1338072"/>
                </a:lnTo>
                <a:lnTo>
                  <a:pt x="12192" y="1289304"/>
                </a:lnTo>
                <a:lnTo>
                  <a:pt x="24384" y="1240536"/>
                </a:lnTo>
                <a:lnTo>
                  <a:pt x="54864" y="1176528"/>
                </a:lnTo>
                <a:lnTo>
                  <a:pt x="100584" y="1124712"/>
                </a:lnTo>
                <a:lnTo>
                  <a:pt x="140208" y="1097280"/>
                </a:lnTo>
                <a:lnTo>
                  <a:pt x="182880" y="1078992"/>
                </a:lnTo>
                <a:lnTo>
                  <a:pt x="231648" y="1069848"/>
                </a:lnTo>
                <a:lnTo>
                  <a:pt x="283464" y="1069848"/>
                </a:lnTo>
                <a:lnTo>
                  <a:pt x="329184" y="1078992"/>
                </a:lnTo>
                <a:lnTo>
                  <a:pt x="374904" y="1100328"/>
                </a:lnTo>
                <a:lnTo>
                  <a:pt x="411480" y="1124712"/>
                </a:lnTo>
                <a:lnTo>
                  <a:pt x="460248" y="1176528"/>
                </a:lnTo>
                <a:lnTo>
                  <a:pt x="490728" y="1240536"/>
                </a:lnTo>
                <a:lnTo>
                  <a:pt x="499872" y="1289304"/>
                </a:lnTo>
                <a:lnTo>
                  <a:pt x="499872" y="1229360"/>
                </a:lnTo>
                <a:lnTo>
                  <a:pt x="469392" y="1170432"/>
                </a:lnTo>
                <a:lnTo>
                  <a:pt x="438912" y="1130808"/>
                </a:lnTo>
                <a:lnTo>
                  <a:pt x="399288" y="1100328"/>
                </a:lnTo>
                <a:lnTo>
                  <a:pt x="356616" y="1075944"/>
                </a:lnTo>
                <a:lnTo>
                  <a:pt x="340347" y="1069848"/>
                </a:lnTo>
                <a:lnTo>
                  <a:pt x="332232" y="1066800"/>
                </a:lnTo>
                <a:lnTo>
                  <a:pt x="307848" y="1060704"/>
                </a:lnTo>
                <a:lnTo>
                  <a:pt x="283464" y="1057656"/>
                </a:lnTo>
                <a:lnTo>
                  <a:pt x="228600" y="1057656"/>
                </a:lnTo>
                <a:lnTo>
                  <a:pt x="179832" y="1066800"/>
                </a:lnTo>
                <a:lnTo>
                  <a:pt x="112776" y="1100328"/>
                </a:lnTo>
                <a:lnTo>
                  <a:pt x="94488" y="1115568"/>
                </a:lnTo>
                <a:lnTo>
                  <a:pt x="73152" y="1130808"/>
                </a:lnTo>
                <a:lnTo>
                  <a:pt x="57912" y="1149096"/>
                </a:lnTo>
                <a:lnTo>
                  <a:pt x="42672" y="1170432"/>
                </a:lnTo>
                <a:lnTo>
                  <a:pt x="18288" y="1213104"/>
                </a:lnTo>
                <a:lnTo>
                  <a:pt x="0" y="1286256"/>
                </a:lnTo>
                <a:lnTo>
                  <a:pt x="0" y="1341120"/>
                </a:lnTo>
                <a:lnTo>
                  <a:pt x="12192" y="1389888"/>
                </a:lnTo>
                <a:lnTo>
                  <a:pt x="30480" y="1435608"/>
                </a:lnTo>
                <a:lnTo>
                  <a:pt x="57912" y="1478280"/>
                </a:lnTo>
                <a:lnTo>
                  <a:pt x="112776" y="1527048"/>
                </a:lnTo>
                <a:lnTo>
                  <a:pt x="158496" y="1551432"/>
                </a:lnTo>
                <a:lnTo>
                  <a:pt x="204216" y="1566672"/>
                </a:lnTo>
                <a:lnTo>
                  <a:pt x="231648" y="1569720"/>
                </a:lnTo>
                <a:lnTo>
                  <a:pt x="283464" y="1569720"/>
                </a:lnTo>
                <a:lnTo>
                  <a:pt x="307848" y="1566672"/>
                </a:lnTo>
                <a:lnTo>
                  <a:pt x="332232" y="1560576"/>
                </a:lnTo>
                <a:lnTo>
                  <a:pt x="340360" y="1557528"/>
                </a:lnTo>
                <a:lnTo>
                  <a:pt x="356616" y="1551432"/>
                </a:lnTo>
                <a:lnTo>
                  <a:pt x="402336" y="1527048"/>
                </a:lnTo>
                <a:lnTo>
                  <a:pt x="438912" y="1496568"/>
                </a:lnTo>
                <a:lnTo>
                  <a:pt x="469392" y="1456944"/>
                </a:lnTo>
                <a:lnTo>
                  <a:pt x="493776" y="1414272"/>
                </a:lnTo>
                <a:lnTo>
                  <a:pt x="509016" y="1365504"/>
                </a:lnTo>
                <a:lnTo>
                  <a:pt x="512064" y="1341120"/>
                </a:lnTo>
                <a:lnTo>
                  <a:pt x="515112" y="1313688"/>
                </a:lnTo>
                <a:close/>
              </a:path>
              <a:path w="515620" h="1569720">
                <a:moveTo>
                  <a:pt x="515112" y="256032"/>
                </a:moveTo>
                <a:lnTo>
                  <a:pt x="512064" y="231648"/>
                </a:lnTo>
                <a:lnTo>
                  <a:pt x="509016" y="204216"/>
                </a:lnTo>
                <a:lnTo>
                  <a:pt x="502920" y="179832"/>
                </a:lnTo>
                <a:lnTo>
                  <a:pt x="499872" y="172720"/>
                </a:lnTo>
                <a:lnTo>
                  <a:pt x="499872" y="231648"/>
                </a:lnTo>
                <a:lnTo>
                  <a:pt x="499872" y="283464"/>
                </a:lnTo>
                <a:lnTo>
                  <a:pt x="490728" y="329184"/>
                </a:lnTo>
                <a:lnTo>
                  <a:pt x="472440" y="374904"/>
                </a:lnTo>
                <a:lnTo>
                  <a:pt x="429768" y="429768"/>
                </a:lnTo>
                <a:lnTo>
                  <a:pt x="393192" y="460248"/>
                </a:lnTo>
                <a:lnTo>
                  <a:pt x="329184" y="490728"/>
                </a:lnTo>
                <a:lnTo>
                  <a:pt x="280416" y="499872"/>
                </a:lnTo>
                <a:lnTo>
                  <a:pt x="231648" y="499872"/>
                </a:lnTo>
                <a:lnTo>
                  <a:pt x="182880" y="490728"/>
                </a:lnTo>
                <a:lnTo>
                  <a:pt x="140208" y="472440"/>
                </a:lnTo>
                <a:lnTo>
                  <a:pt x="82296" y="429768"/>
                </a:lnTo>
                <a:lnTo>
                  <a:pt x="54864" y="393192"/>
                </a:lnTo>
                <a:lnTo>
                  <a:pt x="30480" y="350520"/>
                </a:lnTo>
                <a:lnTo>
                  <a:pt x="12192" y="280416"/>
                </a:lnTo>
                <a:lnTo>
                  <a:pt x="12192" y="231648"/>
                </a:lnTo>
                <a:lnTo>
                  <a:pt x="18288" y="207264"/>
                </a:lnTo>
                <a:lnTo>
                  <a:pt x="24384" y="185928"/>
                </a:lnTo>
                <a:lnTo>
                  <a:pt x="30480" y="161544"/>
                </a:lnTo>
                <a:lnTo>
                  <a:pt x="42672" y="140208"/>
                </a:lnTo>
                <a:lnTo>
                  <a:pt x="54864" y="121920"/>
                </a:lnTo>
                <a:lnTo>
                  <a:pt x="67056" y="100584"/>
                </a:lnTo>
                <a:lnTo>
                  <a:pt x="85344" y="85344"/>
                </a:lnTo>
                <a:lnTo>
                  <a:pt x="100584" y="70104"/>
                </a:lnTo>
                <a:lnTo>
                  <a:pt x="118872" y="54864"/>
                </a:lnTo>
                <a:lnTo>
                  <a:pt x="140208" y="42684"/>
                </a:lnTo>
                <a:lnTo>
                  <a:pt x="182880" y="24396"/>
                </a:lnTo>
                <a:lnTo>
                  <a:pt x="207264" y="18288"/>
                </a:lnTo>
                <a:lnTo>
                  <a:pt x="256032" y="12192"/>
                </a:lnTo>
                <a:lnTo>
                  <a:pt x="283464" y="15240"/>
                </a:lnTo>
                <a:lnTo>
                  <a:pt x="329184" y="24396"/>
                </a:lnTo>
                <a:lnTo>
                  <a:pt x="374904" y="42684"/>
                </a:lnTo>
                <a:lnTo>
                  <a:pt x="429768" y="85344"/>
                </a:lnTo>
                <a:lnTo>
                  <a:pt x="460248" y="121920"/>
                </a:lnTo>
                <a:lnTo>
                  <a:pt x="481584" y="161544"/>
                </a:lnTo>
                <a:lnTo>
                  <a:pt x="496824" y="207264"/>
                </a:lnTo>
                <a:lnTo>
                  <a:pt x="499872" y="231648"/>
                </a:lnTo>
                <a:lnTo>
                  <a:pt x="499872" y="172720"/>
                </a:lnTo>
                <a:lnTo>
                  <a:pt x="481584" y="134112"/>
                </a:lnTo>
                <a:lnTo>
                  <a:pt x="438912" y="76200"/>
                </a:lnTo>
                <a:lnTo>
                  <a:pt x="399288" y="45720"/>
                </a:lnTo>
                <a:lnTo>
                  <a:pt x="377952" y="30480"/>
                </a:lnTo>
                <a:lnTo>
                  <a:pt x="332232" y="12192"/>
                </a:lnTo>
                <a:lnTo>
                  <a:pt x="283464" y="3060"/>
                </a:lnTo>
                <a:lnTo>
                  <a:pt x="256032" y="0"/>
                </a:lnTo>
                <a:lnTo>
                  <a:pt x="228600" y="3060"/>
                </a:lnTo>
                <a:lnTo>
                  <a:pt x="179832" y="12192"/>
                </a:lnTo>
                <a:lnTo>
                  <a:pt x="134112" y="30480"/>
                </a:lnTo>
                <a:lnTo>
                  <a:pt x="94488" y="60972"/>
                </a:lnTo>
                <a:lnTo>
                  <a:pt x="73152" y="76200"/>
                </a:lnTo>
                <a:lnTo>
                  <a:pt x="42672" y="112776"/>
                </a:lnTo>
                <a:lnTo>
                  <a:pt x="30480" y="134112"/>
                </a:lnTo>
                <a:lnTo>
                  <a:pt x="18288" y="158496"/>
                </a:lnTo>
                <a:lnTo>
                  <a:pt x="0" y="231648"/>
                </a:lnTo>
                <a:lnTo>
                  <a:pt x="0" y="283464"/>
                </a:lnTo>
                <a:lnTo>
                  <a:pt x="12192" y="332232"/>
                </a:lnTo>
                <a:lnTo>
                  <a:pt x="30480" y="381000"/>
                </a:lnTo>
                <a:lnTo>
                  <a:pt x="57912" y="420624"/>
                </a:lnTo>
                <a:lnTo>
                  <a:pt x="112776" y="469392"/>
                </a:lnTo>
                <a:lnTo>
                  <a:pt x="158496" y="493776"/>
                </a:lnTo>
                <a:lnTo>
                  <a:pt x="204216" y="509016"/>
                </a:lnTo>
                <a:lnTo>
                  <a:pt x="231648" y="512064"/>
                </a:lnTo>
                <a:lnTo>
                  <a:pt x="283464" y="512064"/>
                </a:lnTo>
                <a:lnTo>
                  <a:pt x="307848" y="509016"/>
                </a:lnTo>
                <a:lnTo>
                  <a:pt x="332232" y="502920"/>
                </a:lnTo>
                <a:lnTo>
                  <a:pt x="340360" y="499872"/>
                </a:lnTo>
                <a:lnTo>
                  <a:pt x="356616" y="493776"/>
                </a:lnTo>
                <a:lnTo>
                  <a:pt x="402336" y="469392"/>
                </a:lnTo>
                <a:lnTo>
                  <a:pt x="438912" y="438912"/>
                </a:lnTo>
                <a:lnTo>
                  <a:pt x="469392" y="399288"/>
                </a:lnTo>
                <a:lnTo>
                  <a:pt x="493776" y="356616"/>
                </a:lnTo>
                <a:lnTo>
                  <a:pt x="509016" y="307848"/>
                </a:lnTo>
                <a:lnTo>
                  <a:pt x="512064" y="283464"/>
                </a:lnTo>
                <a:lnTo>
                  <a:pt x="515112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727447" y="2828544"/>
            <a:ext cx="2685415" cy="512445"/>
            <a:chOff x="4727447" y="2828544"/>
            <a:chExt cx="2685415" cy="512445"/>
          </a:xfrm>
        </p:grpSpPr>
        <p:sp>
          <p:nvSpPr>
            <p:cNvPr id="14" name="object 14"/>
            <p:cNvSpPr/>
            <p:nvPr/>
          </p:nvSpPr>
          <p:spPr>
            <a:xfrm>
              <a:off x="4727447" y="2828544"/>
              <a:ext cx="512445" cy="512445"/>
            </a:xfrm>
            <a:custGeom>
              <a:avLst/>
              <a:gdLst/>
              <a:ahLst/>
              <a:cxnLst/>
              <a:rect l="l" t="t" r="r" b="b"/>
              <a:pathLst>
                <a:path w="512445" h="512445">
                  <a:moveTo>
                    <a:pt x="256031" y="0"/>
                  </a:moveTo>
                  <a:lnTo>
                    <a:pt x="204215" y="6095"/>
                  </a:lnTo>
                  <a:lnTo>
                    <a:pt x="155448" y="21335"/>
                  </a:lnTo>
                  <a:lnTo>
                    <a:pt x="112775" y="42671"/>
                  </a:lnTo>
                  <a:lnTo>
                    <a:pt x="73151" y="76200"/>
                  </a:lnTo>
                  <a:lnTo>
                    <a:pt x="42672" y="112775"/>
                  </a:lnTo>
                  <a:lnTo>
                    <a:pt x="18287" y="158495"/>
                  </a:lnTo>
                  <a:lnTo>
                    <a:pt x="3048" y="204215"/>
                  </a:lnTo>
                  <a:lnTo>
                    <a:pt x="0" y="231647"/>
                  </a:lnTo>
                  <a:lnTo>
                    <a:pt x="0" y="283463"/>
                  </a:lnTo>
                  <a:lnTo>
                    <a:pt x="9143" y="332231"/>
                  </a:lnTo>
                  <a:lnTo>
                    <a:pt x="42672" y="399288"/>
                  </a:lnTo>
                  <a:lnTo>
                    <a:pt x="73151" y="438911"/>
                  </a:lnTo>
                  <a:lnTo>
                    <a:pt x="112775" y="469391"/>
                  </a:lnTo>
                  <a:lnTo>
                    <a:pt x="155448" y="493775"/>
                  </a:lnTo>
                  <a:lnTo>
                    <a:pt x="204215" y="509015"/>
                  </a:lnTo>
                  <a:lnTo>
                    <a:pt x="228600" y="512063"/>
                  </a:lnTo>
                  <a:lnTo>
                    <a:pt x="283463" y="512063"/>
                  </a:lnTo>
                  <a:lnTo>
                    <a:pt x="307848" y="509015"/>
                  </a:lnTo>
                  <a:lnTo>
                    <a:pt x="332231" y="499871"/>
                  </a:lnTo>
                  <a:lnTo>
                    <a:pt x="231648" y="499871"/>
                  </a:lnTo>
                  <a:lnTo>
                    <a:pt x="207263" y="493775"/>
                  </a:lnTo>
                  <a:lnTo>
                    <a:pt x="161543" y="481583"/>
                  </a:lnTo>
                  <a:lnTo>
                    <a:pt x="118872" y="457200"/>
                  </a:lnTo>
                  <a:lnTo>
                    <a:pt x="82296" y="429767"/>
                  </a:lnTo>
                  <a:lnTo>
                    <a:pt x="51815" y="393191"/>
                  </a:lnTo>
                  <a:lnTo>
                    <a:pt x="21336" y="329183"/>
                  </a:lnTo>
                  <a:lnTo>
                    <a:pt x="12191" y="280415"/>
                  </a:lnTo>
                  <a:lnTo>
                    <a:pt x="12191" y="231647"/>
                  </a:lnTo>
                  <a:lnTo>
                    <a:pt x="21336" y="182879"/>
                  </a:lnTo>
                  <a:lnTo>
                    <a:pt x="39624" y="140207"/>
                  </a:lnTo>
                  <a:lnTo>
                    <a:pt x="67055" y="100583"/>
                  </a:lnTo>
                  <a:lnTo>
                    <a:pt x="100584" y="67055"/>
                  </a:lnTo>
                  <a:lnTo>
                    <a:pt x="161543" y="30479"/>
                  </a:lnTo>
                  <a:lnTo>
                    <a:pt x="207263" y="18287"/>
                  </a:lnTo>
                  <a:lnTo>
                    <a:pt x="256031" y="12191"/>
                  </a:lnTo>
                  <a:lnTo>
                    <a:pt x="332231" y="12191"/>
                  </a:lnTo>
                  <a:lnTo>
                    <a:pt x="307848" y="6095"/>
                  </a:lnTo>
                  <a:lnTo>
                    <a:pt x="280415" y="3047"/>
                  </a:lnTo>
                  <a:lnTo>
                    <a:pt x="256031" y="0"/>
                  </a:lnTo>
                  <a:close/>
                </a:path>
                <a:path w="512445" h="512445">
                  <a:moveTo>
                    <a:pt x="332231" y="12191"/>
                  </a:moveTo>
                  <a:lnTo>
                    <a:pt x="256031" y="12191"/>
                  </a:lnTo>
                  <a:lnTo>
                    <a:pt x="304800" y="18287"/>
                  </a:lnTo>
                  <a:lnTo>
                    <a:pt x="329184" y="24383"/>
                  </a:lnTo>
                  <a:lnTo>
                    <a:pt x="371855" y="42671"/>
                  </a:lnTo>
                  <a:lnTo>
                    <a:pt x="429767" y="85343"/>
                  </a:lnTo>
                  <a:lnTo>
                    <a:pt x="457200" y="121919"/>
                  </a:lnTo>
                  <a:lnTo>
                    <a:pt x="469391" y="140207"/>
                  </a:lnTo>
                  <a:lnTo>
                    <a:pt x="481584" y="161543"/>
                  </a:lnTo>
                  <a:lnTo>
                    <a:pt x="490727" y="185927"/>
                  </a:lnTo>
                  <a:lnTo>
                    <a:pt x="493775" y="207263"/>
                  </a:lnTo>
                  <a:lnTo>
                    <a:pt x="499872" y="231647"/>
                  </a:lnTo>
                  <a:lnTo>
                    <a:pt x="499872" y="280415"/>
                  </a:lnTo>
                  <a:lnTo>
                    <a:pt x="487679" y="329183"/>
                  </a:lnTo>
                  <a:lnTo>
                    <a:pt x="457200" y="393191"/>
                  </a:lnTo>
                  <a:lnTo>
                    <a:pt x="411479" y="445007"/>
                  </a:lnTo>
                  <a:lnTo>
                    <a:pt x="371855" y="472439"/>
                  </a:lnTo>
                  <a:lnTo>
                    <a:pt x="329184" y="490727"/>
                  </a:lnTo>
                  <a:lnTo>
                    <a:pt x="280415" y="499871"/>
                  </a:lnTo>
                  <a:lnTo>
                    <a:pt x="332231" y="499871"/>
                  </a:lnTo>
                  <a:lnTo>
                    <a:pt x="399288" y="469391"/>
                  </a:lnTo>
                  <a:lnTo>
                    <a:pt x="438912" y="438911"/>
                  </a:lnTo>
                  <a:lnTo>
                    <a:pt x="469391" y="399288"/>
                  </a:lnTo>
                  <a:lnTo>
                    <a:pt x="493775" y="356615"/>
                  </a:lnTo>
                  <a:lnTo>
                    <a:pt x="499872" y="332231"/>
                  </a:lnTo>
                  <a:lnTo>
                    <a:pt x="509015" y="307847"/>
                  </a:lnTo>
                  <a:lnTo>
                    <a:pt x="512063" y="283463"/>
                  </a:lnTo>
                  <a:lnTo>
                    <a:pt x="512063" y="231647"/>
                  </a:lnTo>
                  <a:lnTo>
                    <a:pt x="493775" y="155447"/>
                  </a:lnTo>
                  <a:lnTo>
                    <a:pt x="469391" y="112775"/>
                  </a:lnTo>
                  <a:lnTo>
                    <a:pt x="417575" y="57911"/>
                  </a:lnTo>
                  <a:lnTo>
                    <a:pt x="377951" y="30479"/>
                  </a:lnTo>
                  <a:lnTo>
                    <a:pt x="356615" y="21335"/>
                  </a:lnTo>
                  <a:lnTo>
                    <a:pt x="33223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2606" y="2958465"/>
              <a:ext cx="221615" cy="0"/>
            </a:xfrm>
            <a:custGeom>
              <a:avLst/>
              <a:gdLst/>
              <a:ahLst/>
              <a:cxnLst/>
              <a:rect l="l" t="t" r="r" b="b"/>
              <a:pathLst>
                <a:path w="221614">
                  <a:moveTo>
                    <a:pt x="0" y="0"/>
                  </a:moveTo>
                  <a:lnTo>
                    <a:pt x="221170" y="0"/>
                  </a:lnTo>
                </a:path>
              </a:pathLst>
            </a:custGeom>
            <a:ln w="4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9968" y="2828543"/>
              <a:ext cx="1572895" cy="512445"/>
            </a:xfrm>
            <a:custGeom>
              <a:avLst/>
              <a:gdLst/>
              <a:ahLst/>
              <a:cxnLst/>
              <a:rect l="l" t="t" r="r" b="b"/>
              <a:pathLst>
                <a:path w="1572895" h="512445">
                  <a:moveTo>
                    <a:pt x="515112" y="256032"/>
                  </a:moveTo>
                  <a:lnTo>
                    <a:pt x="512064" y="231648"/>
                  </a:lnTo>
                  <a:lnTo>
                    <a:pt x="509016" y="204216"/>
                  </a:lnTo>
                  <a:lnTo>
                    <a:pt x="502920" y="179832"/>
                  </a:lnTo>
                  <a:lnTo>
                    <a:pt x="502920" y="256032"/>
                  </a:lnTo>
                  <a:lnTo>
                    <a:pt x="496824" y="304800"/>
                  </a:lnTo>
                  <a:lnTo>
                    <a:pt x="472440" y="371856"/>
                  </a:lnTo>
                  <a:lnTo>
                    <a:pt x="429768" y="429768"/>
                  </a:lnTo>
                  <a:lnTo>
                    <a:pt x="393192" y="460248"/>
                  </a:lnTo>
                  <a:lnTo>
                    <a:pt x="353568" y="481584"/>
                  </a:lnTo>
                  <a:lnTo>
                    <a:pt x="307848" y="496824"/>
                  </a:lnTo>
                  <a:lnTo>
                    <a:pt x="283464" y="499872"/>
                  </a:lnTo>
                  <a:lnTo>
                    <a:pt x="231648" y="499872"/>
                  </a:lnTo>
                  <a:lnTo>
                    <a:pt x="207264" y="493776"/>
                  </a:lnTo>
                  <a:lnTo>
                    <a:pt x="185928" y="490728"/>
                  </a:lnTo>
                  <a:lnTo>
                    <a:pt x="161544" y="481584"/>
                  </a:lnTo>
                  <a:lnTo>
                    <a:pt x="140208" y="469392"/>
                  </a:lnTo>
                  <a:lnTo>
                    <a:pt x="121920" y="457200"/>
                  </a:lnTo>
                  <a:lnTo>
                    <a:pt x="100584" y="445008"/>
                  </a:lnTo>
                  <a:lnTo>
                    <a:pt x="54864" y="393192"/>
                  </a:lnTo>
                  <a:lnTo>
                    <a:pt x="24384" y="329184"/>
                  </a:lnTo>
                  <a:lnTo>
                    <a:pt x="12192" y="256032"/>
                  </a:lnTo>
                  <a:lnTo>
                    <a:pt x="18288" y="207264"/>
                  </a:lnTo>
                  <a:lnTo>
                    <a:pt x="42672" y="140208"/>
                  </a:lnTo>
                  <a:lnTo>
                    <a:pt x="70104" y="100584"/>
                  </a:lnTo>
                  <a:lnTo>
                    <a:pt x="103632" y="67056"/>
                  </a:lnTo>
                  <a:lnTo>
                    <a:pt x="140208" y="42672"/>
                  </a:lnTo>
                  <a:lnTo>
                    <a:pt x="185928" y="24384"/>
                  </a:lnTo>
                  <a:lnTo>
                    <a:pt x="207264" y="18288"/>
                  </a:lnTo>
                  <a:lnTo>
                    <a:pt x="231648" y="15240"/>
                  </a:lnTo>
                  <a:lnTo>
                    <a:pt x="259080" y="12192"/>
                  </a:lnTo>
                  <a:lnTo>
                    <a:pt x="307848" y="18288"/>
                  </a:lnTo>
                  <a:lnTo>
                    <a:pt x="353568" y="33528"/>
                  </a:lnTo>
                  <a:lnTo>
                    <a:pt x="393192" y="54864"/>
                  </a:lnTo>
                  <a:lnTo>
                    <a:pt x="445008" y="100584"/>
                  </a:lnTo>
                  <a:lnTo>
                    <a:pt x="472440" y="140208"/>
                  </a:lnTo>
                  <a:lnTo>
                    <a:pt x="490728" y="185928"/>
                  </a:lnTo>
                  <a:lnTo>
                    <a:pt x="502920" y="256032"/>
                  </a:lnTo>
                  <a:lnTo>
                    <a:pt x="502920" y="179832"/>
                  </a:lnTo>
                  <a:lnTo>
                    <a:pt x="493776" y="155448"/>
                  </a:lnTo>
                  <a:lnTo>
                    <a:pt x="484632" y="134112"/>
                  </a:lnTo>
                  <a:lnTo>
                    <a:pt x="469392" y="112776"/>
                  </a:lnTo>
                  <a:lnTo>
                    <a:pt x="457200" y="94488"/>
                  </a:lnTo>
                  <a:lnTo>
                    <a:pt x="420624" y="57912"/>
                  </a:lnTo>
                  <a:lnTo>
                    <a:pt x="381000" y="30480"/>
                  </a:lnTo>
                  <a:lnTo>
                    <a:pt x="332232" y="12192"/>
                  </a:lnTo>
                  <a:lnTo>
                    <a:pt x="283464" y="3048"/>
                  </a:lnTo>
                  <a:lnTo>
                    <a:pt x="256032" y="0"/>
                  </a:lnTo>
                  <a:lnTo>
                    <a:pt x="231648" y="3048"/>
                  </a:lnTo>
                  <a:lnTo>
                    <a:pt x="204216" y="6096"/>
                  </a:lnTo>
                  <a:lnTo>
                    <a:pt x="179832" y="12192"/>
                  </a:lnTo>
                  <a:lnTo>
                    <a:pt x="158496" y="21336"/>
                  </a:lnTo>
                  <a:lnTo>
                    <a:pt x="134112" y="30480"/>
                  </a:lnTo>
                  <a:lnTo>
                    <a:pt x="112776" y="42672"/>
                  </a:lnTo>
                  <a:lnTo>
                    <a:pt x="94488" y="57912"/>
                  </a:lnTo>
                  <a:lnTo>
                    <a:pt x="57912" y="94488"/>
                  </a:lnTo>
                  <a:lnTo>
                    <a:pt x="45720" y="112776"/>
                  </a:lnTo>
                  <a:lnTo>
                    <a:pt x="30480" y="134112"/>
                  </a:lnTo>
                  <a:lnTo>
                    <a:pt x="21336" y="158496"/>
                  </a:lnTo>
                  <a:lnTo>
                    <a:pt x="12192" y="179832"/>
                  </a:lnTo>
                  <a:lnTo>
                    <a:pt x="6096" y="204216"/>
                  </a:lnTo>
                  <a:lnTo>
                    <a:pt x="3048" y="231648"/>
                  </a:lnTo>
                  <a:lnTo>
                    <a:pt x="0" y="256032"/>
                  </a:lnTo>
                  <a:lnTo>
                    <a:pt x="3048" y="283464"/>
                  </a:lnTo>
                  <a:lnTo>
                    <a:pt x="12192" y="332232"/>
                  </a:lnTo>
                  <a:lnTo>
                    <a:pt x="30480" y="377952"/>
                  </a:lnTo>
                  <a:lnTo>
                    <a:pt x="45720" y="399288"/>
                  </a:lnTo>
                  <a:lnTo>
                    <a:pt x="57912" y="420624"/>
                  </a:lnTo>
                  <a:lnTo>
                    <a:pt x="112776" y="469392"/>
                  </a:lnTo>
                  <a:lnTo>
                    <a:pt x="158496" y="493776"/>
                  </a:lnTo>
                  <a:lnTo>
                    <a:pt x="207264" y="509016"/>
                  </a:lnTo>
                  <a:lnTo>
                    <a:pt x="231648" y="512064"/>
                  </a:lnTo>
                  <a:lnTo>
                    <a:pt x="283464" y="512064"/>
                  </a:lnTo>
                  <a:lnTo>
                    <a:pt x="310896" y="509016"/>
                  </a:lnTo>
                  <a:lnTo>
                    <a:pt x="335280" y="499872"/>
                  </a:lnTo>
                  <a:lnTo>
                    <a:pt x="356616" y="493776"/>
                  </a:lnTo>
                  <a:lnTo>
                    <a:pt x="402336" y="469392"/>
                  </a:lnTo>
                  <a:lnTo>
                    <a:pt x="438912" y="438912"/>
                  </a:lnTo>
                  <a:lnTo>
                    <a:pt x="469392" y="399288"/>
                  </a:lnTo>
                  <a:lnTo>
                    <a:pt x="484632" y="377952"/>
                  </a:lnTo>
                  <a:lnTo>
                    <a:pt x="493776" y="356616"/>
                  </a:lnTo>
                  <a:lnTo>
                    <a:pt x="502920" y="332232"/>
                  </a:lnTo>
                  <a:lnTo>
                    <a:pt x="509016" y="307848"/>
                  </a:lnTo>
                  <a:lnTo>
                    <a:pt x="512064" y="283464"/>
                  </a:lnTo>
                  <a:lnTo>
                    <a:pt x="515112" y="256032"/>
                  </a:lnTo>
                  <a:close/>
                </a:path>
                <a:path w="1572895" h="512445">
                  <a:moveTo>
                    <a:pt x="1572768" y="231648"/>
                  </a:moveTo>
                  <a:lnTo>
                    <a:pt x="1566672" y="204216"/>
                  </a:lnTo>
                  <a:lnTo>
                    <a:pt x="1560576" y="179832"/>
                  </a:lnTo>
                  <a:lnTo>
                    <a:pt x="1560576" y="231648"/>
                  </a:lnTo>
                  <a:lnTo>
                    <a:pt x="1560576" y="280416"/>
                  </a:lnTo>
                  <a:lnTo>
                    <a:pt x="1548384" y="329184"/>
                  </a:lnTo>
                  <a:lnTo>
                    <a:pt x="1517904" y="393192"/>
                  </a:lnTo>
                  <a:lnTo>
                    <a:pt x="1490472" y="429768"/>
                  </a:lnTo>
                  <a:lnTo>
                    <a:pt x="1453896" y="460248"/>
                  </a:lnTo>
                  <a:lnTo>
                    <a:pt x="1389888" y="490728"/>
                  </a:lnTo>
                  <a:lnTo>
                    <a:pt x="1341120" y="499872"/>
                  </a:lnTo>
                  <a:lnTo>
                    <a:pt x="1292352" y="499872"/>
                  </a:lnTo>
                  <a:lnTo>
                    <a:pt x="1267968" y="493776"/>
                  </a:lnTo>
                  <a:lnTo>
                    <a:pt x="1243584" y="490728"/>
                  </a:lnTo>
                  <a:lnTo>
                    <a:pt x="1179576" y="457200"/>
                  </a:lnTo>
                  <a:lnTo>
                    <a:pt x="1143000" y="429768"/>
                  </a:lnTo>
                  <a:lnTo>
                    <a:pt x="1112520" y="393192"/>
                  </a:lnTo>
                  <a:lnTo>
                    <a:pt x="1082040" y="329184"/>
                  </a:lnTo>
                  <a:lnTo>
                    <a:pt x="1072896" y="280416"/>
                  </a:lnTo>
                  <a:lnTo>
                    <a:pt x="1072896" y="231648"/>
                  </a:lnTo>
                  <a:lnTo>
                    <a:pt x="1082040" y="182880"/>
                  </a:lnTo>
                  <a:lnTo>
                    <a:pt x="1100328" y="140208"/>
                  </a:lnTo>
                  <a:lnTo>
                    <a:pt x="1127760" y="100584"/>
                  </a:lnTo>
                  <a:lnTo>
                    <a:pt x="1161288" y="67056"/>
                  </a:lnTo>
                  <a:lnTo>
                    <a:pt x="1222248" y="30480"/>
                  </a:lnTo>
                  <a:lnTo>
                    <a:pt x="1267968" y="18288"/>
                  </a:lnTo>
                  <a:lnTo>
                    <a:pt x="1316736" y="12192"/>
                  </a:lnTo>
                  <a:lnTo>
                    <a:pt x="1365504" y="18288"/>
                  </a:lnTo>
                  <a:lnTo>
                    <a:pt x="1432560" y="42672"/>
                  </a:lnTo>
                  <a:lnTo>
                    <a:pt x="1490472" y="85344"/>
                  </a:lnTo>
                  <a:lnTo>
                    <a:pt x="1517904" y="121920"/>
                  </a:lnTo>
                  <a:lnTo>
                    <a:pt x="1530096" y="140208"/>
                  </a:lnTo>
                  <a:lnTo>
                    <a:pt x="1542288" y="161544"/>
                  </a:lnTo>
                  <a:lnTo>
                    <a:pt x="1551432" y="185928"/>
                  </a:lnTo>
                  <a:lnTo>
                    <a:pt x="1554480" y="207264"/>
                  </a:lnTo>
                  <a:lnTo>
                    <a:pt x="1560576" y="231648"/>
                  </a:lnTo>
                  <a:lnTo>
                    <a:pt x="1560576" y="179832"/>
                  </a:lnTo>
                  <a:lnTo>
                    <a:pt x="1554480" y="155448"/>
                  </a:lnTo>
                  <a:lnTo>
                    <a:pt x="1530096" y="112776"/>
                  </a:lnTo>
                  <a:lnTo>
                    <a:pt x="1478280" y="57912"/>
                  </a:lnTo>
                  <a:lnTo>
                    <a:pt x="1438656" y="30480"/>
                  </a:lnTo>
                  <a:lnTo>
                    <a:pt x="1392936" y="12192"/>
                  </a:lnTo>
                  <a:lnTo>
                    <a:pt x="1341120" y="3048"/>
                  </a:lnTo>
                  <a:lnTo>
                    <a:pt x="1316736" y="0"/>
                  </a:lnTo>
                  <a:lnTo>
                    <a:pt x="1264920" y="6096"/>
                  </a:lnTo>
                  <a:lnTo>
                    <a:pt x="1216152" y="21336"/>
                  </a:lnTo>
                  <a:lnTo>
                    <a:pt x="1173480" y="42672"/>
                  </a:lnTo>
                  <a:lnTo>
                    <a:pt x="1133856" y="76200"/>
                  </a:lnTo>
                  <a:lnTo>
                    <a:pt x="1103376" y="112776"/>
                  </a:lnTo>
                  <a:lnTo>
                    <a:pt x="1078992" y="158496"/>
                  </a:lnTo>
                  <a:lnTo>
                    <a:pt x="1063752" y="204216"/>
                  </a:lnTo>
                  <a:lnTo>
                    <a:pt x="1060704" y="231648"/>
                  </a:lnTo>
                  <a:lnTo>
                    <a:pt x="1060704" y="283464"/>
                  </a:lnTo>
                  <a:lnTo>
                    <a:pt x="1069848" y="332232"/>
                  </a:lnTo>
                  <a:lnTo>
                    <a:pt x="1103376" y="399288"/>
                  </a:lnTo>
                  <a:lnTo>
                    <a:pt x="1133856" y="438912"/>
                  </a:lnTo>
                  <a:lnTo>
                    <a:pt x="1173480" y="469392"/>
                  </a:lnTo>
                  <a:lnTo>
                    <a:pt x="1216152" y="493776"/>
                  </a:lnTo>
                  <a:lnTo>
                    <a:pt x="1264920" y="509016"/>
                  </a:lnTo>
                  <a:lnTo>
                    <a:pt x="1289304" y="512064"/>
                  </a:lnTo>
                  <a:lnTo>
                    <a:pt x="1344168" y="512064"/>
                  </a:lnTo>
                  <a:lnTo>
                    <a:pt x="1368552" y="509016"/>
                  </a:lnTo>
                  <a:lnTo>
                    <a:pt x="1392936" y="499872"/>
                  </a:lnTo>
                  <a:lnTo>
                    <a:pt x="1417320" y="493776"/>
                  </a:lnTo>
                  <a:lnTo>
                    <a:pt x="1459992" y="469392"/>
                  </a:lnTo>
                  <a:lnTo>
                    <a:pt x="1499616" y="438912"/>
                  </a:lnTo>
                  <a:lnTo>
                    <a:pt x="1530096" y="399288"/>
                  </a:lnTo>
                  <a:lnTo>
                    <a:pt x="1554480" y="356616"/>
                  </a:lnTo>
                  <a:lnTo>
                    <a:pt x="1560576" y="332232"/>
                  </a:lnTo>
                  <a:lnTo>
                    <a:pt x="1569720" y="307848"/>
                  </a:lnTo>
                  <a:lnTo>
                    <a:pt x="1572768" y="283464"/>
                  </a:lnTo>
                  <a:lnTo>
                    <a:pt x="1572768" y="231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958328" y="3496055"/>
            <a:ext cx="570230" cy="2573020"/>
          </a:xfrm>
          <a:custGeom>
            <a:avLst/>
            <a:gdLst/>
            <a:ahLst/>
            <a:cxnLst/>
            <a:rect l="l" t="t" r="r" b="b"/>
            <a:pathLst>
              <a:path w="570229" h="2573020">
                <a:moveTo>
                  <a:pt x="515112" y="2313432"/>
                </a:moveTo>
                <a:lnTo>
                  <a:pt x="512064" y="2286000"/>
                </a:lnTo>
                <a:lnTo>
                  <a:pt x="509016" y="2261616"/>
                </a:lnTo>
                <a:lnTo>
                  <a:pt x="502920" y="2237232"/>
                </a:lnTo>
                <a:lnTo>
                  <a:pt x="502920" y="2313432"/>
                </a:lnTo>
                <a:lnTo>
                  <a:pt x="499872" y="2340864"/>
                </a:lnTo>
                <a:lnTo>
                  <a:pt x="496824" y="2362200"/>
                </a:lnTo>
                <a:lnTo>
                  <a:pt x="490728" y="2386584"/>
                </a:lnTo>
                <a:lnTo>
                  <a:pt x="481584" y="2407920"/>
                </a:lnTo>
                <a:lnTo>
                  <a:pt x="472440" y="2432304"/>
                </a:lnTo>
                <a:lnTo>
                  <a:pt x="429768" y="2487168"/>
                </a:lnTo>
                <a:lnTo>
                  <a:pt x="393192" y="2517648"/>
                </a:lnTo>
                <a:lnTo>
                  <a:pt x="329184" y="2548128"/>
                </a:lnTo>
                <a:lnTo>
                  <a:pt x="280416" y="2557272"/>
                </a:lnTo>
                <a:lnTo>
                  <a:pt x="231648" y="2557272"/>
                </a:lnTo>
                <a:lnTo>
                  <a:pt x="182880" y="2548128"/>
                </a:lnTo>
                <a:lnTo>
                  <a:pt x="140208" y="2529840"/>
                </a:lnTo>
                <a:lnTo>
                  <a:pt x="82296" y="2487168"/>
                </a:lnTo>
                <a:lnTo>
                  <a:pt x="54864" y="2450592"/>
                </a:lnTo>
                <a:lnTo>
                  <a:pt x="30480" y="2407920"/>
                </a:lnTo>
                <a:lnTo>
                  <a:pt x="12192" y="2337816"/>
                </a:lnTo>
                <a:lnTo>
                  <a:pt x="12192" y="2289048"/>
                </a:lnTo>
                <a:lnTo>
                  <a:pt x="24384" y="2240280"/>
                </a:lnTo>
                <a:lnTo>
                  <a:pt x="54864" y="2176272"/>
                </a:lnTo>
                <a:lnTo>
                  <a:pt x="100584" y="2124456"/>
                </a:lnTo>
                <a:lnTo>
                  <a:pt x="121920" y="2112264"/>
                </a:lnTo>
                <a:lnTo>
                  <a:pt x="140208" y="2100072"/>
                </a:lnTo>
                <a:lnTo>
                  <a:pt x="161544" y="2087880"/>
                </a:lnTo>
                <a:lnTo>
                  <a:pt x="185928" y="2081784"/>
                </a:lnTo>
                <a:lnTo>
                  <a:pt x="207264" y="2075688"/>
                </a:lnTo>
                <a:lnTo>
                  <a:pt x="231648" y="2069592"/>
                </a:lnTo>
                <a:lnTo>
                  <a:pt x="283464" y="2069592"/>
                </a:lnTo>
                <a:lnTo>
                  <a:pt x="307848" y="2075688"/>
                </a:lnTo>
                <a:lnTo>
                  <a:pt x="329184" y="2081784"/>
                </a:lnTo>
                <a:lnTo>
                  <a:pt x="353568" y="2087880"/>
                </a:lnTo>
                <a:lnTo>
                  <a:pt x="411480" y="2124456"/>
                </a:lnTo>
                <a:lnTo>
                  <a:pt x="445008" y="2157984"/>
                </a:lnTo>
                <a:lnTo>
                  <a:pt x="472440" y="2197608"/>
                </a:lnTo>
                <a:lnTo>
                  <a:pt x="490728" y="2243328"/>
                </a:lnTo>
                <a:lnTo>
                  <a:pt x="502920" y="2313432"/>
                </a:lnTo>
                <a:lnTo>
                  <a:pt x="502920" y="2237232"/>
                </a:lnTo>
                <a:lnTo>
                  <a:pt x="469392" y="2170176"/>
                </a:lnTo>
                <a:lnTo>
                  <a:pt x="438912" y="2130552"/>
                </a:lnTo>
                <a:lnTo>
                  <a:pt x="399288" y="2100072"/>
                </a:lnTo>
                <a:lnTo>
                  <a:pt x="356616" y="2075688"/>
                </a:lnTo>
                <a:lnTo>
                  <a:pt x="332232" y="2069592"/>
                </a:lnTo>
                <a:lnTo>
                  <a:pt x="283464" y="2057400"/>
                </a:lnTo>
                <a:lnTo>
                  <a:pt x="231648" y="2057400"/>
                </a:lnTo>
                <a:lnTo>
                  <a:pt x="204216" y="2063496"/>
                </a:lnTo>
                <a:lnTo>
                  <a:pt x="155448" y="2078736"/>
                </a:lnTo>
                <a:lnTo>
                  <a:pt x="112776" y="2100072"/>
                </a:lnTo>
                <a:lnTo>
                  <a:pt x="57912" y="2151888"/>
                </a:lnTo>
                <a:lnTo>
                  <a:pt x="30480" y="2191512"/>
                </a:lnTo>
                <a:lnTo>
                  <a:pt x="12192" y="2237232"/>
                </a:lnTo>
                <a:lnTo>
                  <a:pt x="0" y="2289048"/>
                </a:lnTo>
                <a:lnTo>
                  <a:pt x="0" y="2340864"/>
                </a:lnTo>
                <a:lnTo>
                  <a:pt x="12192" y="2389632"/>
                </a:lnTo>
                <a:lnTo>
                  <a:pt x="30480" y="2438400"/>
                </a:lnTo>
                <a:lnTo>
                  <a:pt x="57912" y="2478024"/>
                </a:lnTo>
                <a:lnTo>
                  <a:pt x="112776" y="2526792"/>
                </a:lnTo>
                <a:lnTo>
                  <a:pt x="158496" y="2551176"/>
                </a:lnTo>
                <a:lnTo>
                  <a:pt x="204216" y="2566416"/>
                </a:lnTo>
                <a:lnTo>
                  <a:pt x="231648" y="2569464"/>
                </a:lnTo>
                <a:lnTo>
                  <a:pt x="256032" y="2572512"/>
                </a:lnTo>
                <a:lnTo>
                  <a:pt x="283464" y="2569464"/>
                </a:lnTo>
                <a:lnTo>
                  <a:pt x="307848" y="2566416"/>
                </a:lnTo>
                <a:lnTo>
                  <a:pt x="332232" y="2560320"/>
                </a:lnTo>
                <a:lnTo>
                  <a:pt x="340360" y="2557272"/>
                </a:lnTo>
                <a:lnTo>
                  <a:pt x="356616" y="2551176"/>
                </a:lnTo>
                <a:lnTo>
                  <a:pt x="402336" y="2526792"/>
                </a:lnTo>
                <a:lnTo>
                  <a:pt x="438912" y="2496312"/>
                </a:lnTo>
                <a:lnTo>
                  <a:pt x="484632" y="2435352"/>
                </a:lnTo>
                <a:lnTo>
                  <a:pt x="502920" y="2389632"/>
                </a:lnTo>
                <a:lnTo>
                  <a:pt x="512064" y="2340864"/>
                </a:lnTo>
                <a:lnTo>
                  <a:pt x="515112" y="2313432"/>
                </a:lnTo>
                <a:close/>
              </a:path>
              <a:path w="570229" h="2573020">
                <a:moveTo>
                  <a:pt x="515112" y="1255776"/>
                </a:moveTo>
                <a:lnTo>
                  <a:pt x="509016" y="1207008"/>
                </a:lnTo>
                <a:lnTo>
                  <a:pt x="502920" y="1179576"/>
                </a:lnTo>
                <a:lnTo>
                  <a:pt x="502920" y="1258824"/>
                </a:lnTo>
                <a:lnTo>
                  <a:pt x="496824" y="1307592"/>
                </a:lnTo>
                <a:lnTo>
                  <a:pt x="481584" y="1353312"/>
                </a:lnTo>
                <a:lnTo>
                  <a:pt x="460248" y="1392936"/>
                </a:lnTo>
                <a:lnTo>
                  <a:pt x="429768" y="1429512"/>
                </a:lnTo>
                <a:lnTo>
                  <a:pt x="393192" y="1459992"/>
                </a:lnTo>
                <a:lnTo>
                  <a:pt x="329184" y="1490472"/>
                </a:lnTo>
                <a:lnTo>
                  <a:pt x="256032" y="1502664"/>
                </a:lnTo>
                <a:lnTo>
                  <a:pt x="207264" y="1496568"/>
                </a:lnTo>
                <a:lnTo>
                  <a:pt x="140208" y="1472184"/>
                </a:lnTo>
                <a:lnTo>
                  <a:pt x="82296" y="1429512"/>
                </a:lnTo>
                <a:lnTo>
                  <a:pt x="42672" y="1374648"/>
                </a:lnTo>
                <a:lnTo>
                  <a:pt x="24384" y="1328928"/>
                </a:lnTo>
                <a:lnTo>
                  <a:pt x="18288" y="1307592"/>
                </a:lnTo>
                <a:lnTo>
                  <a:pt x="12192" y="1283208"/>
                </a:lnTo>
                <a:lnTo>
                  <a:pt x="12192" y="1231392"/>
                </a:lnTo>
                <a:lnTo>
                  <a:pt x="18288" y="1207008"/>
                </a:lnTo>
                <a:lnTo>
                  <a:pt x="24384" y="1185672"/>
                </a:lnTo>
                <a:lnTo>
                  <a:pt x="30480" y="1161288"/>
                </a:lnTo>
                <a:lnTo>
                  <a:pt x="67056" y="1103376"/>
                </a:lnTo>
                <a:lnTo>
                  <a:pt x="100584" y="1069848"/>
                </a:lnTo>
                <a:lnTo>
                  <a:pt x="140208" y="1042416"/>
                </a:lnTo>
                <a:lnTo>
                  <a:pt x="185928" y="1024140"/>
                </a:lnTo>
                <a:lnTo>
                  <a:pt x="231648" y="1014984"/>
                </a:lnTo>
                <a:lnTo>
                  <a:pt x="283464" y="1014984"/>
                </a:lnTo>
                <a:lnTo>
                  <a:pt x="329184" y="1024140"/>
                </a:lnTo>
                <a:lnTo>
                  <a:pt x="374904" y="1042416"/>
                </a:lnTo>
                <a:lnTo>
                  <a:pt x="429768" y="1085088"/>
                </a:lnTo>
                <a:lnTo>
                  <a:pt x="460248" y="1121664"/>
                </a:lnTo>
                <a:lnTo>
                  <a:pt x="490728" y="1185672"/>
                </a:lnTo>
                <a:lnTo>
                  <a:pt x="502920" y="1258824"/>
                </a:lnTo>
                <a:lnTo>
                  <a:pt x="502920" y="1179576"/>
                </a:lnTo>
                <a:lnTo>
                  <a:pt x="481584" y="1133856"/>
                </a:lnTo>
                <a:lnTo>
                  <a:pt x="438912" y="1075944"/>
                </a:lnTo>
                <a:lnTo>
                  <a:pt x="399288" y="1045464"/>
                </a:lnTo>
                <a:lnTo>
                  <a:pt x="356616" y="1021080"/>
                </a:lnTo>
                <a:lnTo>
                  <a:pt x="340347" y="1014984"/>
                </a:lnTo>
                <a:lnTo>
                  <a:pt x="332232" y="1011936"/>
                </a:lnTo>
                <a:lnTo>
                  <a:pt x="307848" y="1005852"/>
                </a:lnTo>
                <a:lnTo>
                  <a:pt x="283464" y="1002792"/>
                </a:lnTo>
                <a:lnTo>
                  <a:pt x="231648" y="1002792"/>
                </a:lnTo>
                <a:lnTo>
                  <a:pt x="179832" y="1011936"/>
                </a:lnTo>
                <a:lnTo>
                  <a:pt x="112776" y="1045464"/>
                </a:lnTo>
                <a:lnTo>
                  <a:pt x="76200" y="1075944"/>
                </a:lnTo>
                <a:lnTo>
                  <a:pt x="42672" y="1115568"/>
                </a:lnTo>
                <a:lnTo>
                  <a:pt x="21336" y="1158240"/>
                </a:lnTo>
                <a:lnTo>
                  <a:pt x="0" y="1231392"/>
                </a:lnTo>
                <a:lnTo>
                  <a:pt x="0" y="1283208"/>
                </a:lnTo>
                <a:lnTo>
                  <a:pt x="6096" y="1310640"/>
                </a:lnTo>
                <a:lnTo>
                  <a:pt x="12192" y="1335024"/>
                </a:lnTo>
                <a:lnTo>
                  <a:pt x="21336" y="1356360"/>
                </a:lnTo>
                <a:lnTo>
                  <a:pt x="30480" y="1380744"/>
                </a:lnTo>
                <a:lnTo>
                  <a:pt x="42672" y="1402080"/>
                </a:lnTo>
                <a:lnTo>
                  <a:pt x="57912" y="1420368"/>
                </a:lnTo>
                <a:lnTo>
                  <a:pt x="94488" y="1456944"/>
                </a:lnTo>
                <a:lnTo>
                  <a:pt x="112776" y="1469136"/>
                </a:lnTo>
                <a:lnTo>
                  <a:pt x="134112" y="1484376"/>
                </a:lnTo>
                <a:lnTo>
                  <a:pt x="158496" y="1493520"/>
                </a:lnTo>
                <a:lnTo>
                  <a:pt x="179832" y="1502664"/>
                </a:lnTo>
                <a:lnTo>
                  <a:pt x="204216" y="1508760"/>
                </a:lnTo>
                <a:lnTo>
                  <a:pt x="231648" y="1511808"/>
                </a:lnTo>
                <a:lnTo>
                  <a:pt x="256032" y="1514856"/>
                </a:lnTo>
                <a:lnTo>
                  <a:pt x="283464" y="1511808"/>
                </a:lnTo>
                <a:lnTo>
                  <a:pt x="332232" y="1502664"/>
                </a:lnTo>
                <a:lnTo>
                  <a:pt x="381000" y="1484376"/>
                </a:lnTo>
                <a:lnTo>
                  <a:pt x="438912" y="1438656"/>
                </a:lnTo>
                <a:lnTo>
                  <a:pt x="469392" y="1402080"/>
                </a:lnTo>
                <a:lnTo>
                  <a:pt x="502920" y="1331976"/>
                </a:lnTo>
                <a:lnTo>
                  <a:pt x="512064" y="1283208"/>
                </a:lnTo>
                <a:lnTo>
                  <a:pt x="515112" y="1255776"/>
                </a:lnTo>
                <a:close/>
              </a:path>
              <a:path w="570229" h="2573020">
                <a:moveTo>
                  <a:pt x="569976" y="256032"/>
                </a:moveTo>
                <a:lnTo>
                  <a:pt x="566928" y="228600"/>
                </a:lnTo>
                <a:lnTo>
                  <a:pt x="563880" y="204216"/>
                </a:lnTo>
                <a:lnTo>
                  <a:pt x="557784" y="179832"/>
                </a:lnTo>
                <a:lnTo>
                  <a:pt x="557784" y="256032"/>
                </a:lnTo>
                <a:lnTo>
                  <a:pt x="554736" y="283464"/>
                </a:lnTo>
                <a:lnTo>
                  <a:pt x="545592" y="329184"/>
                </a:lnTo>
                <a:lnTo>
                  <a:pt x="527304" y="374904"/>
                </a:lnTo>
                <a:lnTo>
                  <a:pt x="484632" y="429768"/>
                </a:lnTo>
                <a:lnTo>
                  <a:pt x="448056" y="460248"/>
                </a:lnTo>
                <a:lnTo>
                  <a:pt x="408432" y="481584"/>
                </a:lnTo>
                <a:lnTo>
                  <a:pt x="362712" y="496824"/>
                </a:lnTo>
                <a:lnTo>
                  <a:pt x="338328" y="499872"/>
                </a:lnTo>
                <a:lnTo>
                  <a:pt x="286512" y="499872"/>
                </a:lnTo>
                <a:lnTo>
                  <a:pt x="240792" y="490728"/>
                </a:lnTo>
                <a:lnTo>
                  <a:pt x="195072" y="472440"/>
                </a:lnTo>
                <a:lnTo>
                  <a:pt x="155448" y="445008"/>
                </a:lnTo>
                <a:lnTo>
                  <a:pt x="109728" y="393192"/>
                </a:lnTo>
                <a:lnTo>
                  <a:pt x="79248" y="329184"/>
                </a:lnTo>
                <a:lnTo>
                  <a:pt x="67056" y="256032"/>
                </a:lnTo>
                <a:lnTo>
                  <a:pt x="73152" y="207264"/>
                </a:lnTo>
                <a:lnTo>
                  <a:pt x="97536" y="140208"/>
                </a:lnTo>
                <a:lnTo>
                  <a:pt x="140208" y="82296"/>
                </a:lnTo>
                <a:lnTo>
                  <a:pt x="195072" y="42672"/>
                </a:lnTo>
                <a:lnTo>
                  <a:pt x="240792" y="24384"/>
                </a:lnTo>
                <a:lnTo>
                  <a:pt x="262128" y="18288"/>
                </a:lnTo>
                <a:lnTo>
                  <a:pt x="286512" y="12192"/>
                </a:lnTo>
                <a:lnTo>
                  <a:pt x="338328" y="12192"/>
                </a:lnTo>
                <a:lnTo>
                  <a:pt x="362712" y="18288"/>
                </a:lnTo>
                <a:lnTo>
                  <a:pt x="384048" y="24384"/>
                </a:lnTo>
                <a:lnTo>
                  <a:pt x="408432" y="30480"/>
                </a:lnTo>
                <a:lnTo>
                  <a:pt x="429768" y="42672"/>
                </a:lnTo>
                <a:lnTo>
                  <a:pt x="448056" y="54864"/>
                </a:lnTo>
                <a:lnTo>
                  <a:pt x="469392" y="67056"/>
                </a:lnTo>
                <a:lnTo>
                  <a:pt x="484632" y="85344"/>
                </a:lnTo>
                <a:lnTo>
                  <a:pt x="499872" y="100584"/>
                </a:lnTo>
                <a:lnTo>
                  <a:pt x="515112" y="118872"/>
                </a:lnTo>
                <a:lnTo>
                  <a:pt x="527304" y="140208"/>
                </a:lnTo>
                <a:lnTo>
                  <a:pt x="545592" y="182880"/>
                </a:lnTo>
                <a:lnTo>
                  <a:pt x="551688" y="207264"/>
                </a:lnTo>
                <a:lnTo>
                  <a:pt x="557784" y="256032"/>
                </a:lnTo>
                <a:lnTo>
                  <a:pt x="557784" y="179832"/>
                </a:lnTo>
                <a:lnTo>
                  <a:pt x="548640" y="155448"/>
                </a:lnTo>
                <a:lnTo>
                  <a:pt x="539496" y="134112"/>
                </a:lnTo>
                <a:lnTo>
                  <a:pt x="524256" y="112776"/>
                </a:lnTo>
                <a:lnTo>
                  <a:pt x="512064" y="91440"/>
                </a:lnTo>
                <a:lnTo>
                  <a:pt x="457200" y="42672"/>
                </a:lnTo>
                <a:lnTo>
                  <a:pt x="411480" y="18288"/>
                </a:lnTo>
                <a:lnTo>
                  <a:pt x="387096" y="12192"/>
                </a:lnTo>
                <a:lnTo>
                  <a:pt x="338328" y="0"/>
                </a:lnTo>
                <a:lnTo>
                  <a:pt x="286512" y="0"/>
                </a:lnTo>
                <a:lnTo>
                  <a:pt x="259080" y="6096"/>
                </a:lnTo>
                <a:lnTo>
                  <a:pt x="234696" y="12192"/>
                </a:lnTo>
                <a:lnTo>
                  <a:pt x="213360" y="21336"/>
                </a:lnTo>
                <a:lnTo>
                  <a:pt x="188976" y="30480"/>
                </a:lnTo>
                <a:lnTo>
                  <a:pt x="167640" y="42672"/>
                </a:lnTo>
                <a:lnTo>
                  <a:pt x="149352" y="57912"/>
                </a:lnTo>
                <a:lnTo>
                  <a:pt x="112776" y="94488"/>
                </a:lnTo>
                <a:lnTo>
                  <a:pt x="100584" y="112776"/>
                </a:lnTo>
                <a:lnTo>
                  <a:pt x="85344" y="134112"/>
                </a:lnTo>
                <a:lnTo>
                  <a:pt x="76200" y="155448"/>
                </a:lnTo>
                <a:lnTo>
                  <a:pt x="67056" y="179832"/>
                </a:lnTo>
                <a:lnTo>
                  <a:pt x="60960" y="204216"/>
                </a:lnTo>
                <a:lnTo>
                  <a:pt x="57912" y="231648"/>
                </a:lnTo>
                <a:lnTo>
                  <a:pt x="54864" y="256032"/>
                </a:lnTo>
                <a:lnTo>
                  <a:pt x="60960" y="307848"/>
                </a:lnTo>
                <a:lnTo>
                  <a:pt x="85344" y="381000"/>
                </a:lnTo>
                <a:lnTo>
                  <a:pt x="100584" y="399288"/>
                </a:lnTo>
                <a:lnTo>
                  <a:pt x="112776" y="420624"/>
                </a:lnTo>
                <a:lnTo>
                  <a:pt x="167640" y="469392"/>
                </a:lnTo>
                <a:lnTo>
                  <a:pt x="213360" y="493776"/>
                </a:lnTo>
                <a:lnTo>
                  <a:pt x="262128" y="509016"/>
                </a:lnTo>
                <a:lnTo>
                  <a:pt x="313944" y="515112"/>
                </a:lnTo>
                <a:lnTo>
                  <a:pt x="338328" y="512064"/>
                </a:lnTo>
                <a:lnTo>
                  <a:pt x="365760" y="509016"/>
                </a:lnTo>
                <a:lnTo>
                  <a:pt x="390144" y="502920"/>
                </a:lnTo>
                <a:lnTo>
                  <a:pt x="397256" y="499872"/>
                </a:lnTo>
                <a:lnTo>
                  <a:pt x="411480" y="493776"/>
                </a:lnTo>
                <a:lnTo>
                  <a:pt x="457200" y="469392"/>
                </a:lnTo>
                <a:lnTo>
                  <a:pt x="493776" y="438912"/>
                </a:lnTo>
                <a:lnTo>
                  <a:pt x="524256" y="399288"/>
                </a:lnTo>
                <a:lnTo>
                  <a:pt x="539496" y="377952"/>
                </a:lnTo>
                <a:lnTo>
                  <a:pt x="548640" y="356616"/>
                </a:lnTo>
                <a:lnTo>
                  <a:pt x="557784" y="332232"/>
                </a:lnTo>
                <a:lnTo>
                  <a:pt x="563880" y="307848"/>
                </a:lnTo>
                <a:lnTo>
                  <a:pt x="566928" y="283464"/>
                </a:lnTo>
                <a:lnTo>
                  <a:pt x="569976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 rot="5400000">
            <a:off x="8318316" y="4499032"/>
            <a:ext cx="1247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Clause</a:t>
            </a:r>
            <a:r>
              <a:rPr sz="24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3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7035" y="4474136"/>
            <a:ext cx="3092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i="1" spc="45" dirty="0">
                <a:latin typeface="Comic Sans MS"/>
                <a:cs typeface="Comic Sans MS"/>
              </a:rPr>
              <a:t>x</a:t>
            </a:r>
            <a:r>
              <a:rPr sz="1575" spc="67" baseline="-26455" dirty="0">
                <a:latin typeface="Comic Sans MS"/>
                <a:cs typeface="Comic Sans MS"/>
              </a:rPr>
              <a:t>2</a:t>
            </a:r>
            <a:endParaRPr sz="1575" baseline="-26455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2491" y="3043741"/>
            <a:ext cx="1377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48859" y="2896186"/>
            <a:ext cx="1581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spc="-5" dirty="0">
                <a:latin typeface="Times New Roman"/>
                <a:cs typeface="Times New Roman"/>
              </a:rPr>
              <a:t>x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7318" y="2970466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4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101588" y="3054761"/>
            <a:ext cx="13652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73571" y="2907831"/>
            <a:ext cx="15684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0" dirty="0"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51547" y="2992183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8" y="0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02780" y="2953485"/>
            <a:ext cx="29146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65" dirty="0">
                <a:latin typeface="Comic Sans MS"/>
                <a:cs typeface="Comic Sans MS"/>
              </a:rPr>
              <a:t>x</a:t>
            </a:r>
            <a:r>
              <a:rPr sz="1425" spc="97" baseline="-26315" dirty="0">
                <a:latin typeface="Comic Sans MS"/>
                <a:cs typeface="Comic Sans MS"/>
              </a:rPr>
              <a:t>4</a:t>
            </a:r>
            <a:endParaRPr sz="1425" baseline="-26315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63483" y="4501800"/>
            <a:ext cx="318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625" baseline="-19047" dirty="0">
                <a:latin typeface="Times New Roman"/>
                <a:cs typeface="Times New Roman"/>
              </a:rPr>
              <a:t>2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63483" y="5553910"/>
            <a:ext cx="31305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spc="-30" dirty="0">
                <a:latin typeface="Times New Roman"/>
                <a:cs typeface="Times New Roman"/>
              </a:rPr>
              <a:t>x</a:t>
            </a:r>
            <a:r>
              <a:rPr sz="2625" spc="-44" baseline="-19047" dirty="0">
                <a:latin typeface="Times New Roman"/>
                <a:cs typeface="Times New Roman"/>
              </a:rPr>
              <a:t>3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14672" y="6220967"/>
            <a:ext cx="2688590" cy="570230"/>
          </a:xfrm>
          <a:custGeom>
            <a:avLst/>
            <a:gdLst/>
            <a:ahLst/>
            <a:cxnLst/>
            <a:rect l="l" t="t" r="r" b="b"/>
            <a:pathLst>
              <a:path w="2688590" h="570229">
                <a:moveTo>
                  <a:pt x="515112" y="256032"/>
                </a:moveTo>
                <a:lnTo>
                  <a:pt x="512064" y="231648"/>
                </a:lnTo>
                <a:lnTo>
                  <a:pt x="509016" y="204216"/>
                </a:lnTo>
                <a:lnTo>
                  <a:pt x="502920" y="179832"/>
                </a:lnTo>
                <a:lnTo>
                  <a:pt x="502920" y="256032"/>
                </a:lnTo>
                <a:lnTo>
                  <a:pt x="496824" y="304800"/>
                </a:lnTo>
                <a:lnTo>
                  <a:pt x="472440" y="371856"/>
                </a:lnTo>
                <a:lnTo>
                  <a:pt x="429768" y="429780"/>
                </a:lnTo>
                <a:lnTo>
                  <a:pt x="393192" y="460248"/>
                </a:lnTo>
                <a:lnTo>
                  <a:pt x="353568" y="481584"/>
                </a:lnTo>
                <a:lnTo>
                  <a:pt x="304800" y="496824"/>
                </a:lnTo>
                <a:lnTo>
                  <a:pt x="283464" y="499872"/>
                </a:lnTo>
                <a:lnTo>
                  <a:pt x="231648" y="499872"/>
                </a:lnTo>
                <a:lnTo>
                  <a:pt x="182880" y="490728"/>
                </a:lnTo>
                <a:lnTo>
                  <a:pt x="118872" y="457200"/>
                </a:lnTo>
                <a:lnTo>
                  <a:pt x="67056" y="411480"/>
                </a:lnTo>
                <a:lnTo>
                  <a:pt x="30480" y="350520"/>
                </a:lnTo>
                <a:lnTo>
                  <a:pt x="18288" y="304800"/>
                </a:lnTo>
                <a:lnTo>
                  <a:pt x="12192" y="256032"/>
                </a:lnTo>
                <a:lnTo>
                  <a:pt x="18288" y="207264"/>
                </a:lnTo>
                <a:lnTo>
                  <a:pt x="42672" y="140208"/>
                </a:lnTo>
                <a:lnTo>
                  <a:pt x="70104" y="100584"/>
                </a:lnTo>
                <a:lnTo>
                  <a:pt x="85344" y="85344"/>
                </a:lnTo>
                <a:lnTo>
                  <a:pt x="100584" y="67056"/>
                </a:lnTo>
                <a:lnTo>
                  <a:pt x="121920" y="54864"/>
                </a:lnTo>
                <a:lnTo>
                  <a:pt x="140208" y="42672"/>
                </a:lnTo>
                <a:lnTo>
                  <a:pt x="161544" y="33528"/>
                </a:lnTo>
                <a:lnTo>
                  <a:pt x="185928" y="24384"/>
                </a:lnTo>
                <a:lnTo>
                  <a:pt x="207264" y="18288"/>
                </a:lnTo>
                <a:lnTo>
                  <a:pt x="231648" y="15240"/>
                </a:lnTo>
                <a:lnTo>
                  <a:pt x="259080" y="12192"/>
                </a:lnTo>
                <a:lnTo>
                  <a:pt x="307848" y="18288"/>
                </a:lnTo>
                <a:lnTo>
                  <a:pt x="353568" y="33528"/>
                </a:lnTo>
                <a:lnTo>
                  <a:pt x="393192" y="54864"/>
                </a:lnTo>
                <a:lnTo>
                  <a:pt x="445008" y="100584"/>
                </a:lnTo>
                <a:lnTo>
                  <a:pt x="472440" y="140208"/>
                </a:lnTo>
                <a:lnTo>
                  <a:pt x="490728" y="185928"/>
                </a:lnTo>
                <a:lnTo>
                  <a:pt x="502920" y="256032"/>
                </a:lnTo>
                <a:lnTo>
                  <a:pt x="502920" y="179832"/>
                </a:lnTo>
                <a:lnTo>
                  <a:pt x="484632" y="134112"/>
                </a:lnTo>
                <a:lnTo>
                  <a:pt x="438912" y="76200"/>
                </a:lnTo>
                <a:lnTo>
                  <a:pt x="399288" y="42672"/>
                </a:lnTo>
                <a:lnTo>
                  <a:pt x="332232" y="12192"/>
                </a:lnTo>
                <a:lnTo>
                  <a:pt x="283464" y="3048"/>
                </a:lnTo>
                <a:lnTo>
                  <a:pt x="256032" y="0"/>
                </a:lnTo>
                <a:lnTo>
                  <a:pt x="231648" y="3048"/>
                </a:lnTo>
                <a:lnTo>
                  <a:pt x="204216" y="6096"/>
                </a:lnTo>
                <a:lnTo>
                  <a:pt x="179832" y="12192"/>
                </a:lnTo>
                <a:lnTo>
                  <a:pt x="158496" y="21336"/>
                </a:lnTo>
                <a:lnTo>
                  <a:pt x="134112" y="30480"/>
                </a:lnTo>
                <a:lnTo>
                  <a:pt x="112776" y="45720"/>
                </a:lnTo>
                <a:lnTo>
                  <a:pt x="94488" y="57912"/>
                </a:lnTo>
                <a:lnTo>
                  <a:pt x="57912" y="94488"/>
                </a:lnTo>
                <a:lnTo>
                  <a:pt x="42672" y="112776"/>
                </a:lnTo>
                <a:lnTo>
                  <a:pt x="30480" y="134112"/>
                </a:lnTo>
                <a:lnTo>
                  <a:pt x="21336" y="158496"/>
                </a:lnTo>
                <a:lnTo>
                  <a:pt x="12192" y="179832"/>
                </a:lnTo>
                <a:lnTo>
                  <a:pt x="6096" y="204216"/>
                </a:lnTo>
                <a:lnTo>
                  <a:pt x="0" y="231648"/>
                </a:lnTo>
                <a:lnTo>
                  <a:pt x="0" y="283464"/>
                </a:lnTo>
                <a:lnTo>
                  <a:pt x="12192" y="332232"/>
                </a:lnTo>
                <a:lnTo>
                  <a:pt x="30480" y="377952"/>
                </a:lnTo>
                <a:lnTo>
                  <a:pt x="57912" y="420624"/>
                </a:lnTo>
                <a:lnTo>
                  <a:pt x="112776" y="469392"/>
                </a:lnTo>
                <a:lnTo>
                  <a:pt x="158496" y="493776"/>
                </a:lnTo>
                <a:lnTo>
                  <a:pt x="207264" y="509016"/>
                </a:lnTo>
                <a:lnTo>
                  <a:pt x="231648" y="512064"/>
                </a:lnTo>
                <a:lnTo>
                  <a:pt x="283464" y="512064"/>
                </a:lnTo>
                <a:lnTo>
                  <a:pt x="307848" y="509016"/>
                </a:lnTo>
                <a:lnTo>
                  <a:pt x="335280" y="502920"/>
                </a:lnTo>
                <a:lnTo>
                  <a:pt x="342392" y="499872"/>
                </a:lnTo>
                <a:lnTo>
                  <a:pt x="356616" y="493776"/>
                </a:lnTo>
                <a:lnTo>
                  <a:pt x="402336" y="469392"/>
                </a:lnTo>
                <a:lnTo>
                  <a:pt x="438912" y="438912"/>
                </a:lnTo>
                <a:lnTo>
                  <a:pt x="469392" y="399288"/>
                </a:lnTo>
                <a:lnTo>
                  <a:pt x="484632" y="377952"/>
                </a:lnTo>
                <a:lnTo>
                  <a:pt x="493776" y="356616"/>
                </a:lnTo>
                <a:lnTo>
                  <a:pt x="502920" y="332232"/>
                </a:lnTo>
                <a:lnTo>
                  <a:pt x="509016" y="307848"/>
                </a:lnTo>
                <a:lnTo>
                  <a:pt x="512064" y="283464"/>
                </a:lnTo>
                <a:lnTo>
                  <a:pt x="515112" y="256032"/>
                </a:lnTo>
                <a:close/>
              </a:path>
              <a:path w="2688590" h="570229">
                <a:moveTo>
                  <a:pt x="1627632" y="286512"/>
                </a:moveTo>
                <a:lnTo>
                  <a:pt x="1624584" y="259080"/>
                </a:lnTo>
                <a:lnTo>
                  <a:pt x="1618488" y="234696"/>
                </a:lnTo>
                <a:lnTo>
                  <a:pt x="1615440" y="227584"/>
                </a:lnTo>
                <a:lnTo>
                  <a:pt x="1615440" y="286512"/>
                </a:lnTo>
                <a:lnTo>
                  <a:pt x="1615440" y="338328"/>
                </a:lnTo>
                <a:lnTo>
                  <a:pt x="1606296" y="384048"/>
                </a:lnTo>
                <a:lnTo>
                  <a:pt x="1588008" y="429780"/>
                </a:lnTo>
                <a:lnTo>
                  <a:pt x="1545336" y="484632"/>
                </a:lnTo>
                <a:lnTo>
                  <a:pt x="1508760" y="515112"/>
                </a:lnTo>
                <a:lnTo>
                  <a:pt x="1444752" y="545592"/>
                </a:lnTo>
                <a:lnTo>
                  <a:pt x="1395984" y="554736"/>
                </a:lnTo>
                <a:lnTo>
                  <a:pt x="1347216" y="554736"/>
                </a:lnTo>
                <a:lnTo>
                  <a:pt x="1298448" y="545592"/>
                </a:lnTo>
                <a:lnTo>
                  <a:pt x="1255776" y="527304"/>
                </a:lnTo>
                <a:lnTo>
                  <a:pt x="1197864" y="484632"/>
                </a:lnTo>
                <a:lnTo>
                  <a:pt x="1167384" y="448056"/>
                </a:lnTo>
                <a:lnTo>
                  <a:pt x="1146048" y="408432"/>
                </a:lnTo>
                <a:lnTo>
                  <a:pt x="1130808" y="362712"/>
                </a:lnTo>
                <a:lnTo>
                  <a:pt x="1127760" y="338328"/>
                </a:lnTo>
                <a:lnTo>
                  <a:pt x="1127760" y="286512"/>
                </a:lnTo>
                <a:lnTo>
                  <a:pt x="1136904" y="240792"/>
                </a:lnTo>
                <a:lnTo>
                  <a:pt x="1158240" y="195072"/>
                </a:lnTo>
                <a:lnTo>
                  <a:pt x="1182624" y="158496"/>
                </a:lnTo>
                <a:lnTo>
                  <a:pt x="1234440" y="109728"/>
                </a:lnTo>
                <a:lnTo>
                  <a:pt x="1298448" y="79248"/>
                </a:lnTo>
                <a:lnTo>
                  <a:pt x="1371600" y="67056"/>
                </a:lnTo>
                <a:lnTo>
                  <a:pt x="1420368" y="73152"/>
                </a:lnTo>
                <a:lnTo>
                  <a:pt x="1487424" y="97536"/>
                </a:lnTo>
                <a:lnTo>
                  <a:pt x="1545336" y="140208"/>
                </a:lnTo>
                <a:lnTo>
                  <a:pt x="1575816" y="176784"/>
                </a:lnTo>
                <a:lnTo>
                  <a:pt x="1597152" y="216408"/>
                </a:lnTo>
                <a:lnTo>
                  <a:pt x="1612392" y="262128"/>
                </a:lnTo>
                <a:lnTo>
                  <a:pt x="1615440" y="286512"/>
                </a:lnTo>
                <a:lnTo>
                  <a:pt x="1615440" y="227584"/>
                </a:lnTo>
                <a:lnTo>
                  <a:pt x="1597152" y="188976"/>
                </a:lnTo>
                <a:lnTo>
                  <a:pt x="1554480" y="131064"/>
                </a:lnTo>
                <a:lnTo>
                  <a:pt x="1514856" y="100584"/>
                </a:lnTo>
                <a:lnTo>
                  <a:pt x="1493520" y="85344"/>
                </a:lnTo>
                <a:lnTo>
                  <a:pt x="1447800" y="67056"/>
                </a:lnTo>
                <a:lnTo>
                  <a:pt x="1399032" y="57912"/>
                </a:lnTo>
                <a:lnTo>
                  <a:pt x="1371600" y="54864"/>
                </a:lnTo>
                <a:lnTo>
                  <a:pt x="1344168" y="57912"/>
                </a:lnTo>
                <a:lnTo>
                  <a:pt x="1295400" y="67056"/>
                </a:lnTo>
                <a:lnTo>
                  <a:pt x="1228344" y="100584"/>
                </a:lnTo>
                <a:lnTo>
                  <a:pt x="1188720" y="131064"/>
                </a:lnTo>
                <a:lnTo>
                  <a:pt x="1158240" y="170688"/>
                </a:lnTo>
                <a:lnTo>
                  <a:pt x="1133856" y="213360"/>
                </a:lnTo>
                <a:lnTo>
                  <a:pt x="1118616" y="262128"/>
                </a:lnTo>
                <a:lnTo>
                  <a:pt x="1115568" y="286512"/>
                </a:lnTo>
                <a:lnTo>
                  <a:pt x="1115568" y="338328"/>
                </a:lnTo>
                <a:lnTo>
                  <a:pt x="1124712" y="390144"/>
                </a:lnTo>
                <a:lnTo>
                  <a:pt x="1146048" y="435864"/>
                </a:lnTo>
                <a:lnTo>
                  <a:pt x="1188720" y="493776"/>
                </a:lnTo>
                <a:lnTo>
                  <a:pt x="1228344" y="524256"/>
                </a:lnTo>
                <a:lnTo>
                  <a:pt x="1271016" y="548652"/>
                </a:lnTo>
                <a:lnTo>
                  <a:pt x="1319784" y="563880"/>
                </a:lnTo>
                <a:lnTo>
                  <a:pt x="1371600" y="569976"/>
                </a:lnTo>
                <a:lnTo>
                  <a:pt x="1399032" y="566928"/>
                </a:lnTo>
                <a:lnTo>
                  <a:pt x="1423416" y="563880"/>
                </a:lnTo>
                <a:lnTo>
                  <a:pt x="1447800" y="557784"/>
                </a:lnTo>
                <a:lnTo>
                  <a:pt x="1455928" y="554736"/>
                </a:lnTo>
                <a:lnTo>
                  <a:pt x="1472184" y="548652"/>
                </a:lnTo>
                <a:lnTo>
                  <a:pt x="1514856" y="524256"/>
                </a:lnTo>
                <a:lnTo>
                  <a:pt x="1554480" y="493776"/>
                </a:lnTo>
                <a:lnTo>
                  <a:pt x="1584960" y="454152"/>
                </a:lnTo>
                <a:lnTo>
                  <a:pt x="1609344" y="411480"/>
                </a:lnTo>
                <a:lnTo>
                  <a:pt x="1624584" y="362712"/>
                </a:lnTo>
                <a:lnTo>
                  <a:pt x="1627632" y="338328"/>
                </a:lnTo>
                <a:lnTo>
                  <a:pt x="1627632" y="286512"/>
                </a:lnTo>
                <a:close/>
              </a:path>
              <a:path w="2688590" h="570229">
                <a:moveTo>
                  <a:pt x="2688336" y="310896"/>
                </a:moveTo>
                <a:lnTo>
                  <a:pt x="2685288" y="286512"/>
                </a:lnTo>
                <a:lnTo>
                  <a:pt x="2682240" y="259080"/>
                </a:lnTo>
                <a:lnTo>
                  <a:pt x="2676144" y="234696"/>
                </a:lnTo>
                <a:lnTo>
                  <a:pt x="2676144" y="313944"/>
                </a:lnTo>
                <a:lnTo>
                  <a:pt x="2670048" y="362712"/>
                </a:lnTo>
                <a:lnTo>
                  <a:pt x="2654808" y="408432"/>
                </a:lnTo>
                <a:lnTo>
                  <a:pt x="2633472" y="448056"/>
                </a:lnTo>
                <a:lnTo>
                  <a:pt x="2602992" y="484632"/>
                </a:lnTo>
                <a:lnTo>
                  <a:pt x="2566416" y="515112"/>
                </a:lnTo>
                <a:lnTo>
                  <a:pt x="2526792" y="536448"/>
                </a:lnTo>
                <a:lnTo>
                  <a:pt x="2481072" y="551688"/>
                </a:lnTo>
                <a:lnTo>
                  <a:pt x="2456688" y="554736"/>
                </a:lnTo>
                <a:lnTo>
                  <a:pt x="2404872" y="554736"/>
                </a:lnTo>
                <a:lnTo>
                  <a:pt x="2356104" y="545592"/>
                </a:lnTo>
                <a:lnTo>
                  <a:pt x="2313432" y="527304"/>
                </a:lnTo>
                <a:lnTo>
                  <a:pt x="2273808" y="499872"/>
                </a:lnTo>
                <a:lnTo>
                  <a:pt x="2240280" y="466344"/>
                </a:lnTo>
                <a:lnTo>
                  <a:pt x="2215896" y="429780"/>
                </a:lnTo>
                <a:lnTo>
                  <a:pt x="2191512" y="362712"/>
                </a:lnTo>
                <a:lnTo>
                  <a:pt x="2185416" y="310896"/>
                </a:lnTo>
                <a:lnTo>
                  <a:pt x="2191512" y="262128"/>
                </a:lnTo>
                <a:lnTo>
                  <a:pt x="2206752" y="216408"/>
                </a:lnTo>
                <a:lnTo>
                  <a:pt x="2228088" y="176784"/>
                </a:lnTo>
                <a:lnTo>
                  <a:pt x="2258568" y="140208"/>
                </a:lnTo>
                <a:lnTo>
                  <a:pt x="2295144" y="109728"/>
                </a:lnTo>
                <a:lnTo>
                  <a:pt x="2334768" y="88392"/>
                </a:lnTo>
                <a:lnTo>
                  <a:pt x="2380488" y="73152"/>
                </a:lnTo>
                <a:lnTo>
                  <a:pt x="2432304" y="67056"/>
                </a:lnTo>
                <a:lnTo>
                  <a:pt x="2481072" y="73152"/>
                </a:lnTo>
                <a:lnTo>
                  <a:pt x="2526792" y="88392"/>
                </a:lnTo>
                <a:lnTo>
                  <a:pt x="2566416" y="109728"/>
                </a:lnTo>
                <a:lnTo>
                  <a:pt x="2602992" y="140208"/>
                </a:lnTo>
                <a:lnTo>
                  <a:pt x="2633472" y="176784"/>
                </a:lnTo>
                <a:lnTo>
                  <a:pt x="2654808" y="216408"/>
                </a:lnTo>
                <a:lnTo>
                  <a:pt x="2670048" y="262128"/>
                </a:lnTo>
                <a:lnTo>
                  <a:pt x="2676144" y="313944"/>
                </a:lnTo>
                <a:lnTo>
                  <a:pt x="2676144" y="234696"/>
                </a:lnTo>
                <a:lnTo>
                  <a:pt x="2667000" y="213360"/>
                </a:lnTo>
                <a:lnTo>
                  <a:pt x="2657856" y="188976"/>
                </a:lnTo>
                <a:lnTo>
                  <a:pt x="2642616" y="167640"/>
                </a:lnTo>
                <a:lnTo>
                  <a:pt x="2612136" y="131064"/>
                </a:lnTo>
                <a:lnTo>
                  <a:pt x="2593848" y="112776"/>
                </a:lnTo>
                <a:lnTo>
                  <a:pt x="2575560" y="100584"/>
                </a:lnTo>
                <a:lnTo>
                  <a:pt x="2554224" y="85344"/>
                </a:lnTo>
                <a:lnTo>
                  <a:pt x="2505456" y="67056"/>
                </a:lnTo>
                <a:lnTo>
                  <a:pt x="2481072" y="60960"/>
                </a:lnTo>
                <a:lnTo>
                  <a:pt x="2456688" y="57912"/>
                </a:lnTo>
                <a:lnTo>
                  <a:pt x="2429256" y="54864"/>
                </a:lnTo>
                <a:lnTo>
                  <a:pt x="2404872" y="57912"/>
                </a:lnTo>
                <a:lnTo>
                  <a:pt x="2377440" y="60960"/>
                </a:lnTo>
                <a:lnTo>
                  <a:pt x="2328672" y="76200"/>
                </a:lnTo>
                <a:lnTo>
                  <a:pt x="2286000" y="100584"/>
                </a:lnTo>
                <a:lnTo>
                  <a:pt x="2249424" y="131064"/>
                </a:lnTo>
                <a:lnTo>
                  <a:pt x="2215896" y="170688"/>
                </a:lnTo>
                <a:lnTo>
                  <a:pt x="2185416" y="237744"/>
                </a:lnTo>
                <a:lnTo>
                  <a:pt x="2176272" y="286512"/>
                </a:lnTo>
                <a:lnTo>
                  <a:pt x="2173224" y="313944"/>
                </a:lnTo>
                <a:lnTo>
                  <a:pt x="2176272" y="338328"/>
                </a:lnTo>
                <a:lnTo>
                  <a:pt x="2179320" y="365760"/>
                </a:lnTo>
                <a:lnTo>
                  <a:pt x="2185416" y="390144"/>
                </a:lnTo>
                <a:lnTo>
                  <a:pt x="2194560" y="411480"/>
                </a:lnTo>
                <a:lnTo>
                  <a:pt x="2203704" y="435864"/>
                </a:lnTo>
                <a:lnTo>
                  <a:pt x="2218944" y="457200"/>
                </a:lnTo>
                <a:lnTo>
                  <a:pt x="2231136" y="475488"/>
                </a:lnTo>
                <a:lnTo>
                  <a:pt x="2249424" y="493776"/>
                </a:lnTo>
                <a:lnTo>
                  <a:pt x="2286000" y="524256"/>
                </a:lnTo>
                <a:lnTo>
                  <a:pt x="2331720" y="548652"/>
                </a:lnTo>
                <a:lnTo>
                  <a:pt x="2380488" y="563880"/>
                </a:lnTo>
                <a:lnTo>
                  <a:pt x="2432304" y="569976"/>
                </a:lnTo>
                <a:lnTo>
                  <a:pt x="2456688" y="566928"/>
                </a:lnTo>
                <a:lnTo>
                  <a:pt x="2484120" y="563880"/>
                </a:lnTo>
                <a:lnTo>
                  <a:pt x="2508504" y="557784"/>
                </a:lnTo>
                <a:lnTo>
                  <a:pt x="2515616" y="554736"/>
                </a:lnTo>
                <a:lnTo>
                  <a:pt x="2529840" y="548652"/>
                </a:lnTo>
                <a:lnTo>
                  <a:pt x="2575560" y="524256"/>
                </a:lnTo>
                <a:lnTo>
                  <a:pt x="2612136" y="493776"/>
                </a:lnTo>
                <a:lnTo>
                  <a:pt x="2642616" y="454152"/>
                </a:lnTo>
                <a:lnTo>
                  <a:pt x="2657856" y="435864"/>
                </a:lnTo>
                <a:lnTo>
                  <a:pt x="2676144" y="387096"/>
                </a:lnTo>
                <a:lnTo>
                  <a:pt x="2682240" y="362712"/>
                </a:lnTo>
                <a:lnTo>
                  <a:pt x="2685288" y="338328"/>
                </a:lnTo>
                <a:lnTo>
                  <a:pt x="2688336" y="310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28971" y="6246816"/>
            <a:ext cx="34544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150" i="1" spc="40" dirty="0">
                <a:latin typeface="Comic Sans MS"/>
                <a:cs typeface="Comic Sans MS"/>
              </a:rPr>
              <a:t>x</a:t>
            </a:r>
            <a:r>
              <a:rPr sz="1875" spc="60" baseline="-26666" dirty="0">
                <a:latin typeface="Comic Sans MS"/>
                <a:cs typeface="Comic Sans MS"/>
              </a:rPr>
              <a:t>2</a:t>
            </a:r>
            <a:endParaRPr sz="1875" baseline="-26666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41819" y="6439471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8" y="0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93052" y="6400773"/>
            <a:ext cx="29146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65" dirty="0">
                <a:latin typeface="Comic Sans MS"/>
                <a:cs typeface="Comic Sans MS"/>
              </a:rPr>
              <a:t>x</a:t>
            </a:r>
            <a:r>
              <a:rPr sz="1425" spc="97" baseline="-26315" dirty="0">
                <a:latin typeface="Comic Sans MS"/>
                <a:cs typeface="Comic Sans MS"/>
              </a:rPr>
              <a:t>4</a:t>
            </a:r>
            <a:endParaRPr sz="1425" baseline="-26315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10178" y="5662040"/>
            <a:ext cx="233679" cy="0"/>
          </a:xfrm>
          <a:custGeom>
            <a:avLst/>
            <a:gdLst/>
            <a:ahLst/>
            <a:cxnLst/>
            <a:rect l="l" t="t" r="r" b="b"/>
            <a:pathLst>
              <a:path w="233679">
                <a:moveTo>
                  <a:pt x="0" y="0"/>
                </a:moveTo>
                <a:lnTo>
                  <a:pt x="233552" y="0"/>
                </a:lnTo>
              </a:path>
            </a:pathLst>
          </a:custGeom>
          <a:ln w="9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62171" y="5619202"/>
            <a:ext cx="3022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65" dirty="0">
                <a:latin typeface="Comic Sans MS"/>
                <a:cs typeface="Comic Sans MS"/>
              </a:rPr>
              <a:t>x</a:t>
            </a:r>
            <a:r>
              <a:rPr sz="1500" spc="97" baseline="-27777" dirty="0">
                <a:latin typeface="Comic Sans MS"/>
                <a:cs typeface="Comic Sans MS"/>
              </a:rPr>
              <a:t>4</a:t>
            </a:r>
            <a:endParaRPr sz="1500" baseline="-27777">
              <a:latin typeface="Comic Sans MS"/>
              <a:cs typeface="Comic Sans M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47032" y="6111240"/>
            <a:ext cx="3133725" cy="734695"/>
            <a:chOff x="4447032" y="6111240"/>
            <a:chExt cx="3133725" cy="734695"/>
          </a:xfrm>
        </p:grpSpPr>
        <p:sp>
          <p:nvSpPr>
            <p:cNvPr id="36" name="object 36"/>
            <p:cNvSpPr/>
            <p:nvPr/>
          </p:nvSpPr>
          <p:spPr>
            <a:xfrm>
              <a:off x="5890260" y="6384607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10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87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47032" y="6111240"/>
              <a:ext cx="3133725" cy="734695"/>
            </a:xfrm>
            <a:custGeom>
              <a:avLst/>
              <a:gdLst/>
              <a:ahLst/>
              <a:cxnLst/>
              <a:rect l="l" t="t" r="r" b="b"/>
              <a:pathLst>
                <a:path w="3133725" h="734695">
                  <a:moveTo>
                    <a:pt x="3032760" y="0"/>
                  </a:moveTo>
                  <a:lnTo>
                    <a:pt x="115823" y="0"/>
                  </a:lnTo>
                  <a:lnTo>
                    <a:pt x="100583" y="3048"/>
                  </a:lnTo>
                  <a:lnTo>
                    <a:pt x="79247" y="9143"/>
                  </a:lnTo>
                  <a:lnTo>
                    <a:pt x="57912" y="21336"/>
                  </a:lnTo>
                  <a:lnTo>
                    <a:pt x="39623" y="36576"/>
                  </a:lnTo>
                  <a:lnTo>
                    <a:pt x="36575" y="36576"/>
                  </a:lnTo>
                  <a:lnTo>
                    <a:pt x="24383" y="54864"/>
                  </a:lnTo>
                  <a:lnTo>
                    <a:pt x="21335" y="54864"/>
                  </a:lnTo>
                  <a:lnTo>
                    <a:pt x="12191" y="76200"/>
                  </a:lnTo>
                  <a:lnTo>
                    <a:pt x="3047" y="100584"/>
                  </a:lnTo>
                  <a:lnTo>
                    <a:pt x="3047" y="112776"/>
                  </a:lnTo>
                  <a:lnTo>
                    <a:pt x="0" y="124968"/>
                  </a:lnTo>
                  <a:lnTo>
                    <a:pt x="0" y="606552"/>
                  </a:lnTo>
                  <a:lnTo>
                    <a:pt x="3047" y="621792"/>
                  </a:lnTo>
                  <a:lnTo>
                    <a:pt x="3047" y="633984"/>
                  </a:lnTo>
                  <a:lnTo>
                    <a:pt x="12191" y="655320"/>
                  </a:lnTo>
                  <a:lnTo>
                    <a:pt x="12191" y="658369"/>
                  </a:lnTo>
                  <a:lnTo>
                    <a:pt x="21335" y="676656"/>
                  </a:lnTo>
                  <a:lnTo>
                    <a:pt x="24383" y="679704"/>
                  </a:lnTo>
                  <a:lnTo>
                    <a:pt x="36575" y="694944"/>
                  </a:lnTo>
                  <a:lnTo>
                    <a:pt x="36575" y="697992"/>
                  </a:lnTo>
                  <a:lnTo>
                    <a:pt x="39623" y="697992"/>
                  </a:lnTo>
                  <a:lnTo>
                    <a:pt x="57912" y="713232"/>
                  </a:lnTo>
                  <a:lnTo>
                    <a:pt x="79247" y="722376"/>
                  </a:lnTo>
                  <a:lnTo>
                    <a:pt x="79247" y="725424"/>
                  </a:lnTo>
                  <a:lnTo>
                    <a:pt x="115823" y="734569"/>
                  </a:lnTo>
                  <a:lnTo>
                    <a:pt x="3020567" y="734569"/>
                  </a:lnTo>
                  <a:lnTo>
                    <a:pt x="3032760" y="731520"/>
                  </a:lnTo>
                  <a:lnTo>
                    <a:pt x="3054095" y="725424"/>
                  </a:lnTo>
                  <a:lnTo>
                    <a:pt x="3057143" y="725424"/>
                  </a:lnTo>
                  <a:lnTo>
                    <a:pt x="3057143" y="722376"/>
                  </a:lnTo>
                  <a:lnTo>
                    <a:pt x="128015" y="722376"/>
                  </a:lnTo>
                  <a:lnTo>
                    <a:pt x="115823" y="719328"/>
                  </a:lnTo>
                  <a:lnTo>
                    <a:pt x="103631" y="719328"/>
                  </a:lnTo>
                  <a:lnTo>
                    <a:pt x="82295" y="713232"/>
                  </a:lnTo>
                  <a:lnTo>
                    <a:pt x="85343" y="713232"/>
                  </a:lnTo>
                  <a:lnTo>
                    <a:pt x="64007" y="701040"/>
                  </a:lnTo>
                  <a:lnTo>
                    <a:pt x="45719" y="688848"/>
                  </a:lnTo>
                  <a:lnTo>
                    <a:pt x="48767" y="688848"/>
                  </a:lnTo>
                  <a:lnTo>
                    <a:pt x="33527" y="670560"/>
                  </a:lnTo>
                  <a:lnTo>
                    <a:pt x="21335" y="652272"/>
                  </a:lnTo>
                  <a:lnTo>
                    <a:pt x="24383" y="652272"/>
                  </a:lnTo>
                  <a:lnTo>
                    <a:pt x="15239" y="630936"/>
                  </a:lnTo>
                  <a:lnTo>
                    <a:pt x="15239" y="618744"/>
                  </a:lnTo>
                  <a:lnTo>
                    <a:pt x="12191" y="606552"/>
                  </a:lnTo>
                  <a:lnTo>
                    <a:pt x="12191" y="124968"/>
                  </a:lnTo>
                  <a:lnTo>
                    <a:pt x="15239" y="112776"/>
                  </a:lnTo>
                  <a:lnTo>
                    <a:pt x="15239" y="103632"/>
                  </a:lnTo>
                  <a:lnTo>
                    <a:pt x="23240" y="82296"/>
                  </a:lnTo>
                  <a:lnTo>
                    <a:pt x="21335" y="82296"/>
                  </a:lnTo>
                  <a:lnTo>
                    <a:pt x="33527" y="60960"/>
                  </a:lnTo>
                  <a:lnTo>
                    <a:pt x="48767" y="45720"/>
                  </a:lnTo>
                  <a:lnTo>
                    <a:pt x="45719" y="45720"/>
                  </a:lnTo>
                  <a:lnTo>
                    <a:pt x="64007" y="30480"/>
                  </a:lnTo>
                  <a:lnTo>
                    <a:pt x="85343" y="21336"/>
                  </a:lnTo>
                  <a:lnTo>
                    <a:pt x="82295" y="21336"/>
                  </a:lnTo>
                  <a:lnTo>
                    <a:pt x="106679" y="15240"/>
                  </a:lnTo>
                  <a:lnTo>
                    <a:pt x="115823" y="12192"/>
                  </a:lnTo>
                  <a:lnTo>
                    <a:pt x="3061716" y="12192"/>
                  </a:lnTo>
                  <a:lnTo>
                    <a:pt x="3057143" y="9143"/>
                  </a:lnTo>
                  <a:lnTo>
                    <a:pt x="3054095" y="9143"/>
                  </a:lnTo>
                  <a:lnTo>
                    <a:pt x="3032760" y="0"/>
                  </a:lnTo>
                  <a:close/>
                </a:path>
                <a:path w="3133725" h="734695">
                  <a:moveTo>
                    <a:pt x="3124961" y="79248"/>
                  </a:moveTo>
                  <a:lnTo>
                    <a:pt x="3112008" y="79248"/>
                  </a:lnTo>
                  <a:lnTo>
                    <a:pt x="3118103" y="103632"/>
                  </a:lnTo>
                  <a:lnTo>
                    <a:pt x="3121151" y="112776"/>
                  </a:lnTo>
                  <a:lnTo>
                    <a:pt x="3121151" y="618744"/>
                  </a:lnTo>
                  <a:lnTo>
                    <a:pt x="3087623" y="688848"/>
                  </a:lnTo>
                  <a:lnTo>
                    <a:pt x="3051047" y="713232"/>
                  </a:lnTo>
                  <a:lnTo>
                    <a:pt x="3029712" y="719328"/>
                  </a:lnTo>
                  <a:lnTo>
                    <a:pt x="3017519" y="719328"/>
                  </a:lnTo>
                  <a:lnTo>
                    <a:pt x="3005327" y="722376"/>
                  </a:lnTo>
                  <a:lnTo>
                    <a:pt x="3057143" y="722376"/>
                  </a:lnTo>
                  <a:lnTo>
                    <a:pt x="3075432" y="713232"/>
                  </a:lnTo>
                  <a:lnTo>
                    <a:pt x="3078479" y="713232"/>
                  </a:lnTo>
                  <a:lnTo>
                    <a:pt x="3096767" y="697992"/>
                  </a:lnTo>
                  <a:lnTo>
                    <a:pt x="3096767" y="694944"/>
                  </a:lnTo>
                  <a:lnTo>
                    <a:pt x="3112008" y="679704"/>
                  </a:lnTo>
                  <a:lnTo>
                    <a:pt x="3112008" y="676656"/>
                  </a:lnTo>
                  <a:lnTo>
                    <a:pt x="3124199" y="658369"/>
                  </a:lnTo>
                  <a:lnTo>
                    <a:pt x="3124199" y="655320"/>
                  </a:lnTo>
                  <a:lnTo>
                    <a:pt x="3133343" y="618744"/>
                  </a:lnTo>
                  <a:lnTo>
                    <a:pt x="3133343" y="112776"/>
                  </a:lnTo>
                  <a:lnTo>
                    <a:pt x="3124961" y="79248"/>
                  </a:lnTo>
                  <a:close/>
                </a:path>
                <a:path w="3133725" h="734695">
                  <a:moveTo>
                    <a:pt x="24383" y="79248"/>
                  </a:moveTo>
                  <a:lnTo>
                    <a:pt x="21335" y="82296"/>
                  </a:lnTo>
                  <a:lnTo>
                    <a:pt x="23240" y="82296"/>
                  </a:lnTo>
                  <a:lnTo>
                    <a:pt x="24383" y="79248"/>
                  </a:lnTo>
                  <a:close/>
                </a:path>
                <a:path w="3133725" h="734695">
                  <a:moveTo>
                    <a:pt x="3061716" y="12192"/>
                  </a:moveTo>
                  <a:lnTo>
                    <a:pt x="3017519" y="12192"/>
                  </a:lnTo>
                  <a:lnTo>
                    <a:pt x="3029712" y="15240"/>
                  </a:lnTo>
                  <a:lnTo>
                    <a:pt x="3051047" y="21336"/>
                  </a:lnTo>
                  <a:lnTo>
                    <a:pt x="3069336" y="30480"/>
                  </a:lnTo>
                  <a:lnTo>
                    <a:pt x="3087623" y="45720"/>
                  </a:lnTo>
                  <a:lnTo>
                    <a:pt x="3099816" y="60960"/>
                  </a:lnTo>
                  <a:lnTo>
                    <a:pt x="3112008" y="82296"/>
                  </a:lnTo>
                  <a:lnTo>
                    <a:pt x="3112008" y="79248"/>
                  </a:lnTo>
                  <a:lnTo>
                    <a:pt x="3124961" y="79248"/>
                  </a:lnTo>
                  <a:lnTo>
                    <a:pt x="3124199" y="76200"/>
                  </a:lnTo>
                  <a:lnTo>
                    <a:pt x="3112008" y="54864"/>
                  </a:lnTo>
                  <a:lnTo>
                    <a:pt x="3096767" y="36576"/>
                  </a:lnTo>
                  <a:lnTo>
                    <a:pt x="3078479" y="21336"/>
                  </a:lnTo>
                  <a:lnTo>
                    <a:pt x="3075432" y="21336"/>
                  </a:lnTo>
                  <a:lnTo>
                    <a:pt x="3061716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46280" y="6815408"/>
            <a:ext cx="1247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Clause</a:t>
            </a:r>
            <a:r>
              <a:rPr sz="24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4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59808" y="2718816"/>
            <a:ext cx="3130550" cy="734695"/>
          </a:xfrm>
          <a:custGeom>
            <a:avLst/>
            <a:gdLst/>
            <a:ahLst/>
            <a:cxnLst/>
            <a:rect l="l" t="t" r="r" b="b"/>
            <a:pathLst>
              <a:path w="3130550" h="734695">
                <a:moveTo>
                  <a:pt x="3029712" y="0"/>
                </a:moveTo>
                <a:lnTo>
                  <a:pt x="112775" y="0"/>
                </a:lnTo>
                <a:lnTo>
                  <a:pt x="76200" y="9144"/>
                </a:lnTo>
                <a:lnTo>
                  <a:pt x="36575" y="36575"/>
                </a:lnTo>
                <a:lnTo>
                  <a:pt x="9143" y="76200"/>
                </a:lnTo>
                <a:lnTo>
                  <a:pt x="0" y="112775"/>
                </a:lnTo>
                <a:lnTo>
                  <a:pt x="0" y="621792"/>
                </a:lnTo>
                <a:lnTo>
                  <a:pt x="3047" y="633984"/>
                </a:lnTo>
                <a:lnTo>
                  <a:pt x="9143" y="655320"/>
                </a:lnTo>
                <a:lnTo>
                  <a:pt x="9143" y="658368"/>
                </a:lnTo>
                <a:lnTo>
                  <a:pt x="21336" y="676656"/>
                </a:lnTo>
                <a:lnTo>
                  <a:pt x="21336" y="679704"/>
                </a:lnTo>
                <a:lnTo>
                  <a:pt x="36575" y="694944"/>
                </a:lnTo>
                <a:lnTo>
                  <a:pt x="36575" y="697992"/>
                </a:lnTo>
                <a:lnTo>
                  <a:pt x="54863" y="713232"/>
                </a:lnTo>
                <a:lnTo>
                  <a:pt x="76200" y="722376"/>
                </a:lnTo>
                <a:lnTo>
                  <a:pt x="76200" y="725424"/>
                </a:lnTo>
                <a:lnTo>
                  <a:pt x="112775" y="734568"/>
                </a:lnTo>
                <a:lnTo>
                  <a:pt x="3017519" y="734568"/>
                </a:lnTo>
                <a:lnTo>
                  <a:pt x="3054095" y="725424"/>
                </a:lnTo>
                <a:lnTo>
                  <a:pt x="3054095" y="722376"/>
                </a:lnTo>
                <a:lnTo>
                  <a:pt x="124967" y="722376"/>
                </a:lnTo>
                <a:lnTo>
                  <a:pt x="112775" y="719328"/>
                </a:lnTo>
                <a:lnTo>
                  <a:pt x="103631" y="719328"/>
                </a:lnTo>
                <a:lnTo>
                  <a:pt x="82295" y="713232"/>
                </a:lnTo>
                <a:lnTo>
                  <a:pt x="60959" y="701039"/>
                </a:lnTo>
                <a:lnTo>
                  <a:pt x="64007" y="701039"/>
                </a:lnTo>
                <a:lnTo>
                  <a:pt x="45719" y="688848"/>
                </a:lnTo>
                <a:lnTo>
                  <a:pt x="30479" y="670560"/>
                </a:lnTo>
                <a:lnTo>
                  <a:pt x="21336" y="652272"/>
                </a:lnTo>
                <a:lnTo>
                  <a:pt x="15239" y="630936"/>
                </a:lnTo>
                <a:lnTo>
                  <a:pt x="12191" y="618744"/>
                </a:lnTo>
                <a:lnTo>
                  <a:pt x="12191" y="112775"/>
                </a:lnTo>
                <a:lnTo>
                  <a:pt x="15239" y="103632"/>
                </a:lnTo>
                <a:lnTo>
                  <a:pt x="21336" y="79248"/>
                </a:lnTo>
                <a:lnTo>
                  <a:pt x="22642" y="79248"/>
                </a:lnTo>
                <a:lnTo>
                  <a:pt x="30479" y="60960"/>
                </a:lnTo>
                <a:lnTo>
                  <a:pt x="45719" y="45720"/>
                </a:lnTo>
                <a:lnTo>
                  <a:pt x="64007" y="30480"/>
                </a:lnTo>
                <a:lnTo>
                  <a:pt x="60959" y="30480"/>
                </a:lnTo>
                <a:lnTo>
                  <a:pt x="82295" y="21336"/>
                </a:lnTo>
                <a:lnTo>
                  <a:pt x="103631" y="15239"/>
                </a:lnTo>
                <a:lnTo>
                  <a:pt x="115824" y="12192"/>
                </a:lnTo>
                <a:lnTo>
                  <a:pt x="3059430" y="12192"/>
                </a:lnTo>
                <a:lnTo>
                  <a:pt x="3054095" y="9144"/>
                </a:lnTo>
                <a:lnTo>
                  <a:pt x="3029712" y="0"/>
                </a:lnTo>
                <a:close/>
              </a:path>
              <a:path w="3130550" h="734695">
                <a:moveTo>
                  <a:pt x="3122294" y="79248"/>
                </a:moveTo>
                <a:lnTo>
                  <a:pt x="3108960" y="79248"/>
                </a:lnTo>
                <a:lnTo>
                  <a:pt x="3118103" y="103632"/>
                </a:lnTo>
                <a:lnTo>
                  <a:pt x="3118103" y="618744"/>
                </a:lnTo>
                <a:lnTo>
                  <a:pt x="3099816" y="670560"/>
                </a:lnTo>
                <a:lnTo>
                  <a:pt x="3069336" y="701039"/>
                </a:lnTo>
                <a:lnTo>
                  <a:pt x="3047999" y="713232"/>
                </a:lnTo>
                <a:lnTo>
                  <a:pt x="3051047" y="713232"/>
                </a:lnTo>
                <a:lnTo>
                  <a:pt x="3026664" y="719328"/>
                </a:lnTo>
                <a:lnTo>
                  <a:pt x="3017519" y="719328"/>
                </a:lnTo>
                <a:lnTo>
                  <a:pt x="3005327" y="722376"/>
                </a:lnTo>
                <a:lnTo>
                  <a:pt x="3054095" y="722376"/>
                </a:lnTo>
                <a:lnTo>
                  <a:pt x="3075432" y="713232"/>
                </a:lnTo>
                <a:lnTo>
                  <a:pt x="3093719" y="697992"/>
                </a:lnTo>
                <a:lnTo>
                  <a:pt x="3093719" y="694944"/>
                </a:lnTo>
                <a:lnTo>
                  <a:pt x="3108960" y="679704"/>
                </a:lnTo>
                <a:lnTo>
                  <a:pt x="3108960" y="676656"/>
                </a:lnTo>
                <a:lnTo>
                  <a:pt x="3121151" y="658368"/>
                </a:lnTo>
                <a:lnTo>
                  <a:pt x="3121151" y="655320"/>
                </a:lnTo>
                <a:lnTo>
                  <a:pt x="3130295" y="630936"/>
                </a:lnTo>
                <a:lnTo>
                  <a:pt x="3130295" y="100584"/>
                </a:lnTo>
                <a:lnTo>
                  <a:pt x="3122294" y="79248"/>
                </a:lnTo>
                <a:close/>
              </a:path>
              <a:path w="3130550" h="734695">
                <a:moveTo>
                  <a:pt x="22642" y="79248"/>
                </a:moveTo>
                <a:lnTo>
                  <a:pt x="21336" y="79248"/>
                </a:lnTo>
                <a:lnTo>
                  <a:pt x="21336" y="82296"/>
                </a:lnTo>
                <a:lnTo>
                  <a:pt x="22642" y="79248"/>
                </a:lnTo>
                <a:close/>
              </a:path>
              <a:path w="3130550" h="734695">
                <a:moveTo>
                  <a:pt x="3059430" y="12192"/>
                </a:moveTo>
                <a:lnTo>
                  <a:pt x="3017519" y="12192"/>
                </a:lnTo>
                <a:lnTo>
                  <a:pt x="3026664" y="15239"/>
                </a:lnTo>
                <a:lnTo>
                  <a:pt x="3051047" y="21336"/>
                </a:lnTo>
                <a:lnTo>
                  <a:pt x="3047999" y="21336"/>
                </a:lnTo>
                <a:lnTo>
                  <a:pt x="3069336" y="30480"/>
                </a:lnTo>
                <a:lnTo>
                  <a:pt x="3099816" y="60960"/>
                </a:lnTo>
                <a:lnTo>
                  <a:pt x="3108960" y="82296"/>
                </a:lnTo>
                <a:lnTo>
                  <a:pt x="3108960" y="79248"/>
                </a:lnTo>
                <a:lnTo>
                  <a:pt x="3122294" y="79248"/>
                </a:lnTo>
                <a:lnTo>
                  <a:pt x="3121151" y="76200"/>
                </a:lnTo>
                <a:lnTo>
                  <a:pt x="3108960" y="54863"/>
                </a:lnTo>
                <a:lnTo>
                  <a:pt x="3093719" y="36575"/>
                </a:lnTo>
                <a:lnTo>
                  <a:pt x="3075432" y="21336"/>
                </a:lnTo>
                <a:lnTo>
                  <a:pt x="3059430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99103" y="3328415"/>
            <a:ext cx="792480" cy="2849880"/>
          </a:xfrm>
          <a:custGeom>
            <a:avLst/>
            <a:gdLst/>
            <a:ahLst/>
            <a:cxnLst/>
            <a:rect l="l" t="t" r="r" b="b"/>
            <a:pathLst>
              <a:path w="792479" h="2849879">
                <a:moveTo>
                  <a:pt x="670560" y="0"/>
                </a:moveTo>
                <a:lnTo>
                  <a:pt x="121920" y="0"/>
                </a:lnTo>
                <a:lnTo>
                  <a:pt x="97536" y="6096"/>
                </a:lnTo>
                <a:lnTo>
                  <a:pt x="60960" y="24384"/>
                </a:lnTo>
                <a:lnTo>
                  <a:pt x="42672" y="39624"/>
                </a:lnTo>
                <a:lnTo>
                  <a:pt x="39624" y="39624"/>
                </a:lnTo>
                <a:lnTo>
                  <a:pt x="24384" y="60960"/>
                </a:lnTo>
                <a:lnTo>
                  <a:pt x="12192" y="82296"/>
                </a:lnTo>
                <a:lnTo>
                  <a:pt x="12192" y="85344"/>
                </a:lnTo>
                <a:lnTo>
                  <a:pt x="6096" y="97536"/>
                </a:lnTo>
                <a:lnTo>
                  <a:pt x="3048" y="109728"/>
                </a:lnTo>
                <a:lnTo>
                  <a:pt x="3048" y="121920"/>
                </a:lnTo>
                <a:lnTo>
                  <a:pt x="0" y="137160"/>
                </a:lnTo>
                <a:lnTo>
                  <a:pt x="0" y="2712720"/>
                </a:lnTo>
                <a:lnTo>
                  <a:pt x="3048" y="2727960"/>
                </a:lnTo>
                <a:lnTo>
                  <a:pt x="3048" y="2740152"/>
                </a:lnTo>
                <a:lnTo>
                  <a:pt x="6096" y="2755392"/>
                </a:lnTo>
                <a:lnTo>
                  <a:pt x="12192" y="2767584"/>
                </a:lnTo>
                <a:lnTo>
                  <a:pt x="24384" y="2788920"/>
                </a:lnTo>
                <a:lnTo>
                  <a:pt x="39624" y="2810256"/>
                </a:lnTo>
                <a:lnTo>
                  <a:pt x="42672" y="2810256"/>
                </a:lnTo>
                <a:lnTo>
                  <a:pt x="60960" y="2825496"/>
                </a:lnTo>
                <a:lnTo>
                  <a:pt x="60960" y="2828544"/>
                </a:lnTo>
                <a:lnTo>
                  <a:pt x="85344" y="2840736"/>
                </a:lnTo>
                <a:lnTo>
                  <a:pt x="109728" y="2846832"/>
                </a:lnTo>
                <a:lnTo>
                  <a:pt x="124968" y="2849880"/>
                </a:lnTo>
                <a:lnTo>
                  <a:pt x="670560" y="2849880"/>
                </a:lnTo>
                <a:lnTo>
                  <a:pt x="685800" y="2846832"/>
                </a:lnTo>
                <a:lnTo>
                  <a:pt x="710184" y="2840736"/>
                </a:lnTo>
                <a:lnTo>
                  <a:pt x="710184" y="2837688"/>
                </a:lnTo>
                <a:lnTo>
                  <a:pt x="124968" y="2837688"/>
                </a:lnTo>
                <a:lnTo>
                  <a:pt x="88392" y="2828544"/>
                </a:lnTo>
                <a:lnTo>
                  <a:pt x="67056" y="2816352"/>
                </a:lnTo>
                <a:lnTo>
                  <a:pt x="70104" y="2816352"/>
                </a:lnTo>
                <a:lnTo>
                  <a:pt x="48768" y="2801112"/>
                </a:lnTo>
                <a:lnTo>
                  <a:pt x="51816" y="2801112"/>
                </a:lnTo>
                <a:lnTo>
                  <a:pt x="33528" y="2782824"/>
                </a:lnTo>
                <a:lnTo>
                  <a:pt x="36575" y="2782824"/>
                </a:lnTo>
                <a:lnTo>
                  <a:pt x="24384" y="2761488"/>
                </a:lnTo>
                <a:lnTo>
                  <a:pt x="18287" y="2749296"/>
                </a:lnTo>
                <a:lnTo>
                  <a:pt x="15240" y="2737104"/>
                </a:lnTo>
                <a:lnTo>
                  <a:pt x="15240" y="112775"/>
                </a:lnTo>
                <a:lnTo>
                  <a:pt x="18287" y="100584"/>
                </a:lnTo>
                <a:lnTo>
                  <a:pt x="24384" y="88392"/>
                </a:lnTo>
                <a:lnTo>
                  <a:pt x="36575" y="67056"/>
                </a:lnTo>
                <a:lnTo>
                  <a:pt x="33528" y="67056"/>
                </a:lnTo>
                <a:lnTo>
                  <a:pt x="51816" y="48768"/>
                </a:lnTo>
                <a:lnTo>
                  <a:pt x="48768" y="48768"/>
                </a:lnTo>
                <a:lnTo>
                  <a:pt x="70104" y="33528"/>
                </a:lnTo>
                <a:lnTo>
                  <a:pt x="67056" y="33528"/>
                </a:lnTo>
                <a:lnTo>
                  <a:pt x="91440" y="21336"/>
                </a:lnTo>
                <a:lnTo>
                  <a:pt x="94488" y="21336"/>
                </a:lnTo>
                <a:lnTo>
                  <a:pt x="100584" y="18287"/>
                </a:lnTo>
                <a:lnTo>
                  <a:pt x="112775" y="15239"/>
                </a:lnTo>
                <a:lnTo>
                  <a:pt x="124968" y="15239"/>
                </a:lnTo>
                <a:lnTo>
                  <a:pt x="137160" y="12192"/>
                </a:lnTo>
                <a:lnTo>
                  <a:pt x="710184" y="12192"/>
                </a:lnTo>
                <a:lnTo>
                  <a:pt x="697992" y="6096"/>
                </a:lnTo>
                <a:lnTo>
                  <a:pt x="685800" y="3048"/>
                </a:lnTo>
                <a:lnTo>
                  <a:pt x="670560" y="0"/>
                </a:lnTo>
                <a:close/>
              </a:path>
              <a:path w="792479" h="2849879">
                <a:moveTo>
                  <a:pt x="726186" y="21336"/>
                </a:moveTo>
                <a:lnTo>
                  <a:pt x="704088" y="21336"/>
                </a:lnTo>
                <a:lnTo>
                  <a:pt x="725424" y="33528"/>
                </a:lnTo>
                <a:lnTo>
                  <a:pt x="743712" y="48768"/>
                </a:lnTo>
                <a:lnTo>
                  <a:pt x="758951" y="67056"/>
                </a:lnTo>
                <a:lnTo>
                  <a:pt x="771144" y="88392"/>
                </a:lnTo>
                <a:lnTo>
                  <a:pt x="780288" y="124968"/>
                </a:lnTo>
                <a:lnTo>
                  <a:pt x="780288" y="2727960"/>
                </a:lnTo>
                <a:lnTo>
                  <a:pt x="758951" y="2782824"/>
                </a:lnTo>
                <a:lnTo>
                  <a:pt x="725424" y="2816352"/>
                </a:lnTo>
                <a:lnTo>
                  <a:pt x="704088" y="2828544"/>
                </a:lnTo>
                <a:lnTo>
                  <a:pt x="707136" y="2828544"/>
                </a:lnTo>
                <a:lnTo>
                  <a:pt x="670560" y="2837688"/>
                </a:lnTo>
                <a:lnTo>
                  <a:pt x="710184" y="2837688"/>
                </a:lnTo>
                <a:lnTo>
                  <a:pt x="731520" y="2828544"/>
                </a:lnTo>
                <a:lnTo>
                  <a:pt x="734568" y="2825496"/>
                </a:lnTo>
                <a:lnTo>
                  <a:pt x="752856" y="2810256"/>
                </a:lnTo>
                <a:lnTo>
                  <a:pt x="771144" y="2788920"/>
                </a:lnTo>
                <a:lnTo>
                  <a:pt x="783336" y="2767584"/>
                </a:lnTo>
                <a:lnTo>
                  <a:pt x="786384" y="2755392"/>
                </a:lnTo>
                <a:lnTo>
                  <a:pt x="789432" y="2740152"/>
                </a:lnTo>
                <a:lnTo>
                  <a:pt x="792480" y="2727960"/>
                </a:lnTo>
                <a:lnTo>
                  <a:pt x="792480" y="121920"/>
                </a:lnTo>
                <a:lnTo>
                  <a:pt x="789432" y="109728"/>
                </a:lnTo>
                <a:lnTo>
                  <a:pt x="786384" y="94487"/>
                </a:lnTo>
                <a:lnTo>
                  <a:pt x="783336" y="82296"/>
                </a:lnTo>
                <a:lnTo>
                  <a:pt x="771144" y="60960"/>
                </a:lnTo>
                <a:lnTo>
                  <a:pt x="752856" y="39624"/>
                </a:lnTo>
                <a:lnTo>
                  <a:pt x="734568" y="24384"/>
                </a:lnTo>
                <a:lnTo>
                  <a:pt x="731520" y="24384"/>
                </a:lnTo>
                <a:lnTo>
                  <a:pt x="726186" y="21336"/>
                </a:lnTo>
                <a:close/>
              </a:path>
              <a:path w="792479" h="2849879">
                <a:moveTo>
                  <a:pt x="94488" y="21336"/>
                </a:moveTo>
                <a:lnTo>
                  <a:pt x="91440" y="21336"/>
                </a:lnTo>
                <a:lnTo>
                  <a:pt x="88392" y="24384"/>
                </a:lnTo>
                <a:lnTo>
                  <a:pt x="94488" y="21336"/>
                </a:lnTo>
                <a:close/>
              </a:path>
              <a:path w="792479" h="2849879">
                <a:moveTo>
                  <a:pt x="710184" y="12192"/>
                </a:moveTo>
                <a:lnTo>
                  <a:pt x="658368" y="12192"/>
                </a:lnTo>
                <a:lnTo>
                  <a:pt x="670560" y="15239"/>
                </a:lnTo>
                <a:lnTo>
                  <a:pt x="682751" y="15239"/>
                </a:lnTo>
                <a:lnTo>
                  <a:pt x="694944" y="18287"/>
                </a:lnTo>
                <a:lnTo>
                  <a:pt x="707136" y="24384"/>
                </a:lnTo>
                <a:lnTo>
                  <a:pt x="704088" y="21336"/>
                </a:lnTo>
                <a:lnTo>
                  <a:pt x="726186" y="21336"/>
                </a:lnTo>
                <a:lnTo>
                  <a:pt x="710184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03464" y="3328415"/>
            <a:ext cx="792480" cy="2849880"/>
          </a:xfrm>
          <a:custGeom>
            <a:avLst/>
            <a:gdLst/>
            <a:ahLst/>
            <a:cxnLst/>
            <a:rect l="l" t="t" r="r" b="b"/>
            <a:pathLst>
              <a:path w="792479" h="2849879">
                <a:moveTo>
                  <a:pt x="667511" y="0"/>
                </a:moveTo>
                <a:lnTo>
                  <a:pt x="121919" y="0"/>
                </a:lnTo>
                <a:lnTo>
                  <a:pt x="106679" y="3048"/>
                </a:lnTo>
                <a:lnTo>
                  <a:pt x="94487" y="6096"/>
                </a:lnTo>
                <a:lnTo>
                  <a:pt x="82295" y="12192"/>
                </a:lnTo>
                <a:lnTo>
                  <a:pt x="60959" y="24384"/>
                </a:lnTo>
                <a:lnTo>
                  <a:pt x="57911" y="24384"/>
                </a:lnTo>
                <a:lnTo>
                  <a:pt x="39624" y="39624"/>
                </a:lnTo>
                <a:lnTo>
                  <a:pt x="21335" y="60960"/>
                </a:lnTo>
                <a:lnTo>
                  <a:pt x="9143" y="85344"/>
                </a:lnTo>
                <a:lnTo>
                  <a:pt x="0" y="121920"/>
                </a:lnTo>
                <a:lnTo>
                  <a:pt x="0" y="2727960"/>
                </a:lnTo>
                <a:lnTo>
                  <a:pt x="3047" y="2740152"/>
                </a:lnTo>
                <a:lnTo>
                  <a:pt x="6095" y="2755392"/>
                </a:lnTo>
                <a:lnTo>
                  <a:pt x="9143" y="2767584"/>
                </a:lnTo>
                <a:lnTo>
                  <a:pt x="21335" y="2788920"/>
                </a:lnTo>
                <a:lnTo>
                  <a:pt x="39624" y="2810256"/>
                </a:lnTo>
                <a:lnTo>
                  <a:pt x="57911" y="2825496"/>
                </a:lnTo>
                <a:lnTo>
                  <a:pt x="60959" y="2828544"/>
                </a:lnTo>
                <a:lnTo>
                  <a:pt x="82295" y="2837688"/>
                </a:lnTo>
                <a:lnTo>
                  <a:pt x="82295" y="2840736"/>
                </a:lnTo>
                <a:lnTo>
                  <a:pt x="106679" y="2846832"/>
                </a:lnTo>
                <a:lnTo>
                  <a:pt x="121919" y="2849880"/>
                </a:lnTo>
                <a:lnTo>
                  <a:pt x="670559" y="2849880"/>
                </a:lnTo>
                <a:lnTo>
                  <a:pt x="694943" y="2843784"/>
                </a:lnTo>
                <a:lnTo>
                  <a:pt x="707135" y="2837688"/>
                </a:lnTo>
                <a:lnTo>
                  <a:pt x="121919" y="2837688"/>
                </a:lnTo>
                <a:lnTo>
                  <a:pt x="85343" y="2828544"/>
                </a:lnTo>
                <a:lnTo>
                  <a:pt x="88391" y="2828544"/>
                </a:lnTo>
                <a:lnTo>
                  <a:pt x="67055" y="2816352"/>
                </a:lnTo>
                <a:lnTo>
                  <a:pt x="48767" y="2801112"/>
                </a:lnTo>
                <a:lnTo>
                  <a:pt x="33527" y="2782824"/>
                </a:lnTo>
                <a:lnTo>
                  <a:pt x="21335" y="2761488"/>
                </a:lnTo>
                <a:lnTo>
                  <a:pt x="12191" y="2724912"/>
                </a:lnTo>
                <a:lnTo>
                  <a:pt x="12191" y="124968"/>
                </a:lnTo>
                <a:lnTo>
                  <a:pt x="33527" y="67056"/>
                </a:lnTo>
                <a:lnTo>
                  <a:pt x="67055" y="33528"/>
                </a:lnTo>
                <a:lnTo>
                  <a:pt x="88391" y="21336"/>
                </a:lnTo>
                <a:lnTo>
                  <a:pt x="91439" y="21336"/>
                </a:lnTo>
                <a:lnTo>
                  <a:pt x="97535" y="18287"/>
                </a:lnTo>
                <a:lnTo>
                  <a:pt x="109727" y="15239"/>
                </a:lnTo>
                <a:lnTo>
                  <a:pt x="121919" y="15239"/>
                </a:lnTo>
                <a:lnTo>
                  <a:pt x="137159" y="12192"/>
                </a:lnTo>
                <a:lnTo>
                  <a:pt x="707135" y="12192"/>
                </a:lnTo>
                <a:lnTo>
                  <a:pt x="694943" y="6096"/>
                </a:lnTo>
                <a:lnTo>
                  <a:pt x="682751" y="3048"/>
                </a:lnTo>
                <a:lnTo>
                  <a:pt x="667511" y="0"/>
                </a:lnTo>
                <a:close/>
              </a:path>
              <a:path w="792479" h="2849879">
                <a:moveTo>
                  <a:pt x="725423" y="21336"/>
                </a:moveTo>
                <a:lnTo>
                  <a:pt x="701039" y="21336"/>
                </a:lnTo>
                <a:lnTo>
                  <a:pt x="725424" y="33528"/>
                </a:lnTo>
                <a:lnTo>
                  <a:pt x="722376" y="33528"/>
                </a:lnTo>
                <a:lnTo>
                  <a:pt x="743711" y="48768"/>
                </a:lnTo>
                <a:lnTo>
                  <a:pt x="740663" y="48768"/>
                </a:lnTo>
                <a:lnTo>
                  <a:pt x="758951" y="67056"/>
                </a:lnTo>
                <a:lnTo>
                  <a:pt x="755903" y="67056"/>
                </a:lnTo>
                <a:lnTo>
                  <a:pt x="768095" y="88392"/>
                </a:lnTo>
                <a:lnTo>
                  <a:pt x="774191" y="100584"/>
                </a:lnTo>
                <a:lnTo>
                  <a:pt x="777239" y="112775"/>
                </a:lnTo>
                <a:lnTo>
                  <a:pt x="777239" y="2740152"/>
                </a:lnTo>
                <a:lnTo>
                  <a:pt x="774191" y="2752344"/>
                </a:lnTo>
                <a:lnTo>
                  <a:pt x="768095" y="2761488"/>
                </a:lnTo>
                <a:lnTo>
                  <a:pt x="755903" y="2782824"/>
                </a:lnTo>
                <a:lnTo>
                  <a:pt x="758951" y="2782824"/>
                </a:lnTo>
                <a:lnTo>
                  <a:pt x="740663" y="2801112"/>
                </a:lnTo>
                <a:lnTo>
                  <a:pt x="743711" y="2801112"/>
                </a:lnTo>
                <a:lnTo>
                  <a:pt x="722376" y="2816352"/>
                </a:lnTo>
                <a:lnTo>
                  <a:pt x="725424" y="2816352"/>
                </a:lnTo>
                <a:lnTo>
                  <a:pt x="701039" y="2828544"/>
                </a:lnTo>
                <a:lnTo>
                  <a:pt x="691895" y="2831592"/>
                </a:lnTo>
                <a:lnTo>
                  <a:pt x="667511" y="2837688"/>
                </a:lnTo>
                <a:lnTo>
                  <a:pt x="707135" y="2837688"/>
                </a:lnTo>
                <a:lnTo>
                  <a:pt x="731519" y="2828544"/>
                </a:lnTo>
                <a:lnTo>
                  <a:pt x="731519" y="2825496"/>
                </a:lnTo>
                <a:lnTo>
                  <a:pt x="749807" y="2810256"/>
                </a:lnTo>
                <a:lnTo>
                  <a:pt x="752855" y="2810256"/>
                </a:lnTo>
                <a:lnTo>
                  <a:pt x="768095" y="2788920"/>
                </a:lnTo>
                <a:lnTo>
                  <a:pt x="780287" y="2767584"/>
                </a:lnTo>
                <a:lnTo>
                  <a:pt x="786383" y="2755392"/>
                </a:lnTo>
                <a:lnTo>
                  <a:pt x="789431" y="2740152"/>
                </a:lnTo>
                <a:lnTo>
                  <a:pt x="789431" y="2727960"/>
                </a:lnTo>
                <a:lnTo>
                  <a:pt x="792479" y="2712720"/>
                </a:lnTo>
                <a:lnTo>
                  <a:pt x="792479" y="137160"/>
                </a:lnTo>
                <a:lnTo>
                  <a:pt x="789431" y="121920"/>
                </a:lnTo>
                <a:lnTo>
                  <a:pt x="789431" y="109728"/>
                </a:lnTo>
                <a:lnTo>
                  <a:pt x="783335" y="94487"/>
                </a:lnTo>
                <a:lnTo>
                  <a:pt x="780287" y="82296"/>
                </a:lnTo>
                <a:lnTo>
                  <a:pt x="768095" y="60960"/>
                </a:lnTo>
                <a:lnTo>
                  <a:pt x="752855" y="39624"/>
                </a:lnTo>
                <a:lnTo>
                  <a:pt x="749807" y="39624"/>
                </a:lnTo>
                <a:lnTo>
                  <a:pt x="731519" y="24384"/>
                </a:lnTo>
                <a:lnTo>
                  <a:pt x="725423" y="21336"/>
                </a:lnTo>
                <a:close/>
              </a:path>
              <a:path w="792479" h="2849879">
                <a:moveTo>
                  <a:pt x="91439" y="21336"/>
                </a:moveTo>
                <a:lnTo>
                  <a:pt x="88391" y="21336"/>
                </a:lnTo>
                <a:lnTo>
                  <a:pt x="85343" y="24384"/>
                </a:lnTo>
                <a:lnTo>
                  <a:pt x="91439" y="21336"/>
                </a:lnTo>
                <a:close/>
              </a:path>
              <a:path w="792479" h="2849879">
                <a:moveTo>
                  <a:pt x="707135" y="12192"/>
                </a:moveTo>
                <a:lnTo>
                  <a:pt x="655319" y="12192"/>
                </a:lnTo>
                <a:lnTo>
                  <a:pt x="667511" y="15239"/>
                </a:lnTo>
                <a:lnTo>
                  <a:pt x="679703" y="15239"/>
                </a:lnTo>
                <a:lnTo>
                  <a:pt x="691895" y="18287"/>
                </a:lnTo>
                <a:lnTo>
                  <a:pt x="704087" y="24384"/>
                </a:lnTo>
                <a:lnTo>
                  <a:pt x="701039" y="21336"/>
                </a:lnTo>
                <a:lnTo>
                  <a:pt x="725423" y="21336"/>
                </a:lnTo>
                <a:lnTo>
                  <a:pt x="70713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719645" y="166135"/>
            <a:ext cx="5450205" cy="114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3200" spc="-5" dirty="0"/>
              <a:t>Transform </a:t>
            </a:r>
            <a:r>
              <a:rPr sz="3200" spc="-10" dirty="0"/>
              <a:t>formula</a:t>
            </a:r>
            <a:r>
              <a:rPr sz="3200" spc="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graph. </a:t>
            </a:r>
            <a:r>
              <a:rPr sz="3200" spc="-940" dirty="0"/>
              <a:t> </a:t>
            </a:r>
            <a:r>
              <a:rPr sz="3200" spc="-10" dirty="0"/>
              <a:t>Example:</a:t>
            </a:r>
            <a:endParaRPr sz="32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764540" y="2605531"/>
            <a:ext cx="27425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omic Sans MS"/>
                <a:cs typeface="Comic Sans MS"/>
              </a:rPr>
              <a:t>Create</a:t>
            </a:r>
            <a:r>
              <a:rPr sz="3200" spc="-10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Nodes:</a:t>
            </a:r>
            <a:endParaRPr sz="32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4C6641-D760-B708-C56A-A58688969CA9}"/>
                  </a:ext>
                </a:extLst>
              </p:cNvPr>
              <p:cNvSpPr txBox="1"/>
              <p:nvPr/>
            </p:nvSpPr>
            <p:spPr>
              <a:xfrm>
                <a:off x="317816" y="1567314"/>
                <a:ext cx="92202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0" smtClean="0">
                          <a:latin typeface="Cambria Math" panose="02040503050406030204" pitchFamily="18" charset="0"/>
                          <a:cs typeface="Comic Sans MS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i="1" spc="-1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spc="-10" dirty="0">
                  <a:solidFill>
                    <a:srgbClr val="3333CC"/>
                  </a:solidFill>
                  <a:latin typeface="Comic Sans MS"/>
                  <a:cs typeface="Comic Sans M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4C6641-D760-B708-C56A-A5868896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6" y="1567314"/>
                <a:ext cx="9220200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bject 18">
            <a:extLst>
              <a:ext uri="{FF2B5EF4-FFF2-40B4-BE49-F238E27FC236}">
                <a16:creationId xmlns:a16="http://schemas.microsoft.com/office/drawing/2014/main" id="{399B42F0-D843-75C9-1D9C-C0CC5374CB50}"/>
              </a:ext>
            </a:extLst>
          </p:cNvPr>
          <p:cNvSpPr txBox="1"/>
          <p:nvPr/>
        </p:nvSpPr>
        <p:spPr>
          <a:xfrm>
            <a:off x="5485193" y="2303280"/>
            <a:ext cx="12471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Clause</a:t>
            </a:r>
            <a:r>
              <a:rPr sz="24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lang="en-US" sz="2400" spc="-5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E3BA9-9F5D-3F60-9EAD-69963F0A37F6}"/>
              </a:ext>
            </a:extLst>
          </p:cNvPr>
          <p:cNvSpPr txBox="1"/>
          <p:nvPr/>
        </p:nvSpPr>
        <p:spPr>
          <a:xfrm>
            <a:off x="7993522" y="3496055"/>
            <a:ext cx="535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775">
              <a:lnSpc>
                <a:spcPct val="100000"/>
              </a:lnSpc>
              <a:spcBef>
                <a:spcPts val="2305"/>
              </a:spcBef>
            </a:pPr>
            <a:r>
              <a:rPr lang="en-IN" sz="2400" i="1" spc="-114" dirty="0">
                <a:latin typeface="Times New Roman"/>
                <a:cs typeface="Times New Roman"/>
              </a:rPr>
              <a:t>x</a:t>
            </a:r>
            <a:r>
              <a:rPr lang="en-IN" sz="2400" spc="-172" baseline="-19047" dirty="0">
                <a:latin typeface="Times New Roman"/>
                <a:cs typeface="Times New Roman"/>
              </a:rPr>
              <a:t>1</a:t>
            </a:r>
            <a:endParaRPr lang="en-IN" sz="2400" baseline="-19047" dirty="0">
              <a:latin typeface="Times New Roman"/>
              <a:cs typeface="Times New Roma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E4096-5422-92F4-2303-56B7A85C35AE}"/>
              </a:ext>
            </a:extLst>
          </p:cNvPr>
          <p:cNvSpPr txBox="1"/>
          <p:nvPr/>
        </p:nvSpPr>
        <p:spPr>
          <a:xfrm>
            <a:off x="5772468" y="6339465"/>
            <a:ext cx="705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00660" algn="ctr">
              <a:lnSpc>
                <a:spcPct val="100000"/>
              </a:lnSpc>
              <a:spcBef>
                <a:spcPts val="2715"/>
              </a:spcBef>
            </a:pPr>
            <a:r>
              <a:rPr lang="en-IN" sz="2000" i="1" spc="30" dirty="0">
                <a:latin typeface="Comic Sans MS"/>
                <a:cs typeface="Comic Sans MS"/>
              </a:rPr>
              <a:t>x</a:t>
            </a:r>
            <a:r>
              <a:rPr lang="en-IN" sz="1800" spc="44" baseline="-26315" dirty="0">
                <a:latin typeface="Comic Sans MS"/>
                <a:cs typeface="Comic Sans MS"/>
              </a:rPr>
              <a:t>3</a:t>
            </a:r>
            <a:endParaRPr lang="en-IN" sz="1800" baseline="-26315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40279" y="2353055"/>
            <a:ext cx="515620" cy="515620"/>
          </a:xfrm>
          <a:custGeom>
            <a:avLst/>
            <a:gdLst/>
            <a:ahLst/>
            <a:cxnLst/>
            <a:rect l="l" t="t" r="r" b="b"/>
            <a:pathLst>
              <a:path w="515619" h="515619">
                <a:moveTo>
                  <a:pt x="283463" y="0"/>
                </a:moveTo>
                <a:lnTo>
                  <a:pt x="228600" y="0"/>
                </a:lnTo>
                <a:lnTo>
                  <a:pt x="179831" y="12192"/>
                </a:lnTo>
                <a:lnTo>
                  <a:pt x="134112" y="30480"/>
                </a:lnTo>
                <a:lnTo>
                  <a:pt x="94487" y="57912"/>
                </a:lnTo>
                <a:lnTo>
                  <a:pt x="42671" y="112776"/>
                </a:lnTo>
                <a:lnTo>
                  <a:pt x="18287" y="158496"/>
                </a:lnTo>
                <a:lnTo>
                  <a:pt x="6095" y="204216"/>
                </a:lnTo>
                <a:lnTo>
                  <a:pt x="0" y="231648"/>
                </a:lnTo>
                <a:lnTo>
                  <a:pt x="0" y="283464"/>
                </a:lnTo>
                <a:lnTo>
                  <a:pt x="12192" y="332232"/>
                </a:lnTo>
                <a:lnTo>
                  <a:pt x="30480" y="381000"/>
                </a:lnTo>
                <a:lnTo>
                  <a:pt x="57912" y="420624"/>
                </a:lnTo>
                <a:lnTo>
                  <a:pt x="112775" y="469392"/>
                </a:lnTo>
                <a:lnTo>
                  <a:pt x="155447" y="493776"/>
                </a:lnTo>
                <a:lnTo>
                  <a:pt x="204215" y="509016"/>
                </a:lnTo>
                <a:lnTo>
                  <a:pt x="231647" y="512064"/>
                </a:lnTo>
                <a:lnTo>
                  <a:pt x="256031" y="515112"/>
                </a:lnTo>
                <a:lnTo>
                  <a:pt x="283463" y="512064"/>
                </a:lnTo>
                <a:lnTo>
                  <a:pt x="307847" y="509016"/>
                </a:lnTo>
                <a:lnTo>
                  <a:pt x="332231" y="502920"/>
                </a:lnTo>
                <a:lnTo>
                  <a:pt x="340360" y="499872"/>
                </a:lnTo>
                <a:lnTo>
                  <a:pt x="231647" y="499872"/>
                </a:lnTo>
                <a:lnTo>
                  <a:pt x="207263" y="496824"/>
                </a:lnTo>
                <a:lnTo>
                  <a:pt x="140207" y="472440"/>
                </a:lnTo>
                <a:lnTo>
                  <a:pt x="82295" y="429768"/>
                </a:lnTo>
                <a:lnTo>
                  <a:pt x="54863" y="393192"/>
                </a:lnTo>
                <a:lnTo>
                  <a:pt x="30480" y="350520"/>
                </a:lnTo>
                <a:lnTo>
                  <a:pt x="12192" y="280416"/>
                </a:lnTo>
                <a:lnTo>
                  <a:pt x="12192" y="231648"/>
                </a:lnTo>
                <a:lnTo>
                  <a:pt x="24383" y="182880"/>
                </a:lnTo>
                <a:lnTo>
                  <a:pt x="54863" y="118872"/>
                </a:lnTo>
                <a:lnTo>
                  <a:pt x="100583" y="67056"/>
                </a:lnTo>
                <a:lnTo>
                  <a:pt x="161544" y="30480"/>
                </a:lnTo>
                <a:lnTo>
                  <a:pt x="185927" y="24384"/>
                </a:lnTo>
                <a:lnTo>
                  <a:pt x="207263" y="18288"/>
                </a:lnTo>
                <a:lnTo>
                  <a:pt x="231647" y="12192"/>
                </a:lnTo>
                <a:lnTo>
                  <a:pt x="332231" y="12192"/>
                </a:lnTo>
                <a:lnTo>
                  <a:pt x="283463" y="0"/>
                </a:lnTo>
                <a:close/>
              </a:path>
              <a:path w="515619" h="515619">
                <a:moveTo>
                  <a:pt x="332231" y="12192"/>
                </a:moveTo>
                <a:lnTo>
                  <a:pt x="283463" y="12192"/>
                </a:lnTo>
                <a:lnTo>
                  <a:pt x="307847" y="18288"/>
                </a:lnTo>
                <a:lnTo>
                  <a:pt x="329183" y="24384"/>
                </a:lnTo>
                <a:lnTo>
                  <a:pt x="374903" y="42672"/>
                </a:lnTo>
                <a:lnTo>
                  <a:pt x="411480" y="67056"/>
                </a:lnTo>
                <a:lnTo>
                  <a:pt x="445007" y="100584"/>
                </a:lnTo>
                <a:lnTo>
                  <a:pt x="472439" y="140208"/>
                </a:lnTo>
                <a:lnTo>
                  <a:pt x="490727" y="182880"/>
                </a:lnTo>
                <a:lnTo>
                  <a:pt x="499871" y="231648"/>
                </a:lnTo>
                <a:lnTo>
                  <a:pt x="499871" y="283464"/>
                </a:lnTo>
                <a:lnTo>
                  <a:pt x="490727" y="329184"/>
                </a:lnTo>
                <a:lnTo>
                  <a:pt x="472439" y="374904"/>
                </a:lnTo>
                <a:lnTo>
                  <a:pt x="429768" y="429768"/>
                </a:lnTo>
                <a:lnTo>
                  <a:pt x="393192" y="460248"/>
                </a:lnTo>
                <a:lnTo>
                  <a:pt x="329183" y="490728"/>
                </a:lnTo>
                <a:lnTo>
                  <a:pt x="280415" y="499872"/>
                </a:lnTo>
                <a:lnTo>
                  <a:pt x="340360" y="499872"/>
                </a:lnTo>
                <a:lnTo>
                  <a:pt x="381000" y="481584"/>
                </a:lnTo>
                <a:lnTo>
                  <a:pt x="438912" y="438912"/>
                </a:lnTo>
                <a:lnTo>
                  <a:pt x="469392" y="399288"/>
                </a:lnTo>
                <a:lnTo>
                  <a:pt x="493775" y="356616"/>
                </a:lnTo>
                <a:lnTo>
                  <a:pt x="509015" y="307848"/>
                </a:lnTo>
                <a:lnTo>
                  <a:pt x="515112" y="256032"/>
                </a:lnTo>
                <a:lnTo>
                  <a:pt x="512063" y="228600"/>
                </a:lnTo>
                <a:lnTo>
                  <a:pt x="502919" y="179832"/>
                </a:lnTo>
                <a:lnTo>
                  <a:pt x="469392" y="112776"/>
                </a:lnTo>
                <a:lnTo>
                  <a:pt x="438912" y="73152"/>
                </a:lnTo>
                <a:lnTo>
                  <a:pt x="399288" y="42672"/>
                </a:lnTo>
                <a:lnTo>
                  <a:pt x="356615" y="18288"/>
                </a:lnTo>
                <a:lnTo>
                  <a:pt x="332231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45435" y="2301144"/>
            <a:ext cx="294005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i="1" spc="-95" dirty="0">
                <a:latin typeface="Times New Roman"/>
                <a:cs typeface="Times New Roman"/>
              </a:rPr>
              <a:t>x</a:t>
            </a:r>
            <a:r>
              <a:rPr sz="2625" spc="-142" baseline="-19047" dirty="0">
                <a:latin typeface="Times New Roman"/>
                <a:cs typeface="Times New Roman"/>
              </a:rPr>
              <a:t>1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0280" y="1630679"/>
            <a:ext cx="4916805" cy="3237230"/>
          </a:xfrm>
          <a:custGeom>
            <a:avLst/>
            <a:gdLst/>
            <a:ahLst/>
            <a:cxnLst/>
            <a:rect l="l" t="t" r="r" b="b"/>
            <a:pathLst>
              <a:path w="4916805" h="3237229">
                <a:moveTo>
                  <a:pt x="515112" y="2926080"/>
                </a:moveTo>
                <a:lnTo>
                  <a:pt x="512064" y="2898648"/>
                </a:lnTo>
                <a:lnTo>
                  <a:pt x="509016" y="2874276"/>
                </a:lnTo>
                <a:lnTo>
                  <a:pt x="502920" y="2849880"/>
                </a:lnTo>
                <a:lnTo>
                  <a:pt x="499872" y="2841752"/>
                </a:lnTo>
                <a:lnTo>
                  <a:pt x="499872" y="2901696"/>
                </a:lnTo>
                <a:lnTo>
                  <a:pt x="499872" y="2950464"/>
                </a:lnTo>
                <a:lnTo>
                  <a:pt x="490728" y="2999232"/>
                </a:lnTo>
                <a:lnTo>
                  <a:pt x="472440" y="3041904"/>
                </a:lnTo>
                <a:lnTo>
                  <a:pt x="429768" y="3099816"/>
                </a:lnTo>
                <a:lnTo>
                  <a:pt x="393192" y="3127248"/>
                </a:lnTo>
                <a:lnTo>
                  <a:pt x="350520" y="3151632"/>
                </a:lnTo>
                <a:lnTo>
                  <a:pt x="280416" y="3169920"/>
                </a:lnTo>
                <a:lnTo>
                  <a:pt x="231648" y="3169920"/>
                </a:lnTo>
                <a:lnTo>
                  <a:pt x="182880" y="3157728"/>
                </a:lnTo>
                <a:lnTo>
                  <a:pt x="118872" y="3127248"/>
                </a:lnTo>
                <a:lnTo>
                  <a:pt x="67056" y="3081528"/>
                </a:lnTo>
                <a:lnTo>
                  <a:pt x="30480" y="3020568"/>
                </a:lnTo>
                <a:lnTo>
                  <a:pt x="12192" y="2950464"/>
                </a:lnTo>
                <a:lnTo>
                  <a:pt x="12192" y="2898648"/>
                </a:lnTo>
                <a:lnTo>
                  <a:pt x="18288" y="2877312"/>
                </a:lnTo>
                <a:lnTo>
                  <a:pt x="30480" y="2828544"/>
                </a:lnTo>
                <a:lnTo>
                  <a:pt x="67056" y="2770632"/>
                </a:lnTo>
                <a:lnTo>
                  <a:pt x="100584" y="2737104"/>
                </a:lnTo>
                <a:lnTo>
                  <a:pt x="140208" y="2709672"/>
                </a:lnTo>
                <a:lnTo>
                  <a:pt x="185928" y="2691384"/>
                </a:lnTo>
                <a:lnTo>
                  <a:pt x="231648" y="2682240"/>
                </a:lnTo>
                <a:lnTo>
                  <a:pt x="283464" y="2682240"/>
                </a:lnTo>
                <a:lnTo>
                  <a:pt x="329184" y="2691384"/>
                </a:lnTo>
                <a:lnTo>
                  <a:pt x="374904" y="2709672"/>
                </a:lnTo>
                <a:lnTo>
                  <a:pt x="429768" y="2752344"/>
                </a:lnTo>
                <a:lnTo>
                  <a:pt x="460248" y="2788920"/>
                </a:lnTo>
                <a:lnTo>
                  <a:pt x="490728" y="2852940"/>
                </a:lnTo>
                <a:lnTo>
                  <a:pt x="499872" y="2901696"/>
                </a:lnTo>
                <a:lnTo>
                  <a:pt x="499872" y="2841752"/>
                </a:lnTo>
                <a:lnTo>
                  <a:pt x="481584" y="2801112"/>
                </a:lnTo>
                <a:lnTo>
                  <a:pt x="454152" y="2761488"/>
                </a:lnTo>
                <a:lnTo>
                  <a:pt x="420624" y="2727960"/>
                </a:lnTo>
                <a:lnTo>
                  <a:pt x="356616" y="2688336"/>
                </a:lnTo>
                <a:lnTo>
                  <a:pt x="340360" y="2682240"/>
                </a:lnTo>
                <a:lnTo>
                  <a:pt x="332232" y="2679192"/>
                </a:lnTo>
                <a:lnTo>
                  <a:pt x="307848" y="2673096"/>
                </a:lnTo>
                <a:lnTo>
                  <a:pt x="283464" y="2670048"/>
                </a:lnTo>
                <a:lnTo>
                  <a:pt x="256032" y="2667000"/>
                </a:lnTo>
                <a:lnTo>
                  <a:pt x="228600" y="2670048"/>
                </a:lnTo>
                <a:lnTo>
                  <a:pt x="179832" y="2679192"/>
                </a:lnTo>
                <a:lnTo>
                  <a:pt x="112776" y="2712720"/>
                </a:lnTo>
                <a:lnTo>
                  <a:pt x="94488" y="2727960"/>
                </a:lnTo>
                <a:lnTo>
                  <a:pt x="73152" y="2743200"/>
                </a:lnTo>
                <a:lnTo>
                  <a:pt x="57912" y="2761488"/>
                </a:lnTo>
                <a:lnTo>
                  <a:pt x="42672" y="2782824"/>
                </a:lnTo>
                <a:lnTo>
                  <a:pt x="18288" y="2825496"/>
                </a:lnTo>
                <a:lnTo>
                  <a:pt x="0" y="2898648"/>
                </a:lnTo>
                <a:lnTo>
                  <a:pt x="0" y="2953512"/>
                </a:lnTo>
                <a:lnTo>
                  <a:pt x="12192" y="3002280"/>
                </a:lnTo>
                <a:lnTo>
                  <a:pt x="30480" y="3048000"/>
                </a:lnTo>
                <a:lnTo>
                  <a:pt x="57912" y="3087624"/>
                </a:lnTo>
                <a:lnTo>
                  <a:pt x="112776" y="3139440"/>
                </a:lnTo>
                <a:lnTo>
                  <a:pt x="158496" y="3163824"/>
                </a:lnTo>
                <a:lnTo>
                  <a:pt x="204216" y="3176016"/>
                </a:lnTo>
                <a:lnTo>
                  <a:pt x="231648" y="3182112"/>
                </a:lnTo>
                <a:lnTo>
                  <a:pt x="283464" y="3182112"/>
                </a:lnTo>
                <a:lnTo>
                  <a:pt x="332232" y="3169920"/>
                </a:lnTo>
                <a:lnTo>
                  <a:pt x="381000" y="3151632"/>
                </a:lnTo>
                <a:lnTo>
                  <a:pt x="420624" y="3124200"/>
                </a:lnTo>
                <a:lnTo>
                  <a:pt x="469392" y="3069336"/>
                </a:lnTo>
                <a:lnTo>
                  <a:pt x="493776" y="3023616"/>
                </a:lnTo>
                <a:lnTo>
                  <a:pt x="509016" y="2977896"/>
                </a:lnTo>
                <a:lnTo>
                  <a:pt x="512064" y="2950464"/>
                </a:lnTo>
                <a:lnTo>
                  <a:pt x="515112" y="2926080"/>
                </a:lnTo>
                <a:close/>
              </a:path>
              <a:path w="4916805" h="3237229">
                <a:moveTo>
                  <a:pt x="515112" y="1868424"/>
                </a:moveTo>
                <a:lnTo>
                  <a:pt x="512064" y="1840992"/>
                </a:lnTo>
                <a:lnTo>
                  <a:pt x="509016" y="1816608"/>
                </a:lnTo>
                <a:lnTo>
                  <a:pt x="502920" y="1792224"/>
                </a:lnTo>
                <a:lnTo>
                  <a:pt x="499872" y="1784096"/>
                </a:lnTo>
                <a:lnTo>
                  <a:pt x="499872" y="1844040"/>
                </a:lnTo>
                <a:lnTo>
                  <a:pt x="499872" y="1892808"/>
                </a:lnTo>
                <a:lnTo>
                  <a:pt x="490728" y="1941576"/>
                </a:lnTo>
                <a:lnTo>
                  <a:pt x="472440" y="1984248"/>
                </a:lnTo>
                <a:lnTo>
                  <a:pt x="429768" y="2042160"/>
                </a:lnTo>
                <a:lnTo>
                  <a:pt x="393192" y="2069592"/>
                </a:lnTo>
                <a:lnTo>
                  <a:pt x="350520" y="2093976"/>
                </a:lnTo>
                <a:lnTo>
                  <a:pt x="304800" y="2106168"/>
                </a:lnTo>
                <a:lnTo>
                  <a:pt x="280416" y="2112264"/>
                </a:lnTo>
                <a:lnTo>
                  <a:pt x="231648" y="2112264"/>
                </a:lnTo>
                <a:lnTo>
                  <a:pt x="182880" y="2100072"/>
                </a:lnTo>
                <a:lnTo>
                  <a:pt x="118872" y="2069592"/>
                </a:lnTo>
                <a:lnTo>
                  <a:pt x="82296" y="2042160"/>
                </a:lnTo>
                <a:lnTo>
                  <a:pt x="54864" y="2005584"/>
                </a:lnTo>
                <a:lnTo>
                  <a:pt x="30480" y="1962912"/>
                </a:lnTo>
                <a:lnTo>
                  <a:pt x="12192" y="1892808"/>
                </a:lnTo>
                <a:lnTo>
                  <a:pt x="12192" y="1844040"/>
                </a:lnTo>
                <a:lnTo>
                  <a:pt x="24384" y="1795272"/>
                </a:lnTo>
                <a:lnTo>
                  <a:pt x="54864" y="1731264"/>
                </a:lnTo>
                <a:lnTo>
                  <a:pt x="85344" y="1697736"/>
                </a:lnTo>
                <a:lnTo>
                  <a:pt x="100584" y="1679448"/>
                </a:lnTo>
                <a:lnTo>
                  <a:pt x="161544" y="1642872"/>
                </a:lnTo>
                <a:lnTo>
                  <a:pt x="207264" y="1630680"/>
                </a:lnTo>
                <a:lnTo>
                  <a:pt x="256032" y="1624584"/>
                </a:lnTo>
                <a:lnTo>
                  <a:pt x="283464" y="1627632"/>
                </a:lnTo>
                <a:lnTo>
                  <a:pt x="307848" y="1630680"/>
                </a:lnTo>
                <a:lnTo>
                  <a:pt x="329184" y="1636776"/>
                </a:lnTo>
                <a:lnTo>
                  <a:pt x="353568" y="1642872"/>
                </a:lnTo>
                <a:lnTo>
                  <a:pt x="393192" y="1667256"/>
                </a:lnTo>
                <a:lnTo>
                  <a:pt x="429768" y="1697736"/>
                </a:lnTo>
                <a:lnTo>
                  <a:pt x="460248" y="1734312"/>
                </a:lnTo>
                <a:lnTo>
                  <a:pt x="490728" y="1795272"/>
                </a:lnTo>
                <a:lnTo>
                  <a:pt x="499872" y="1844040"/>
                </a:lnTo>
                <a:lnTo>
                  <a:pt x="499872" y="1784096"/>
                </a:lnTo>
                <a:lnTo>
                  <a:pt x="469392" y="1725168"/>
                </a:lnTo>
                <a:lnTo>
                  <a:pt x="438912" y="1688592"/>
                </a:lnTo>
                <a:lnTo>
                  <a:pt x="399288" y="1655064"/>
                </a:lnTo>
                <a:lnTo>
                  <a:pt x="356616" y="1633728"/>
                </a:lnTo>
                <a:lnTo>
                  <a:pt x="283464" y="1612392"/>
                </a:lnTo>
                <a:lnTo>
                  <a:pt x="228600" y="1612392"/>
                </a:lnTo>
                <a:lnTo>
                  <a:pt x="179832" y="1624584"/>
                </a:lnTo>
                <a:lnTo>
                  <a:pt x="134112" y="1642872"/>
                </a:lnTo>
                <a:lnTo>
                  <a:pt x="94488" y="1670304"/>
                </a:lnTo>
                <a:lnTo>
                  <a:pt x="42672" y="1725168"/>
                </a:lnTo>
                <a:lnTo>
                  <a:pt x="18288" y="1770888"/>
                </a:lnTo>
                <a:lnTo>
                  <a:pt x="6096" y="1816608"/>
                </a:lnTo>
                <a:lnTo>
                  <a:pt x="0" y="1844040"/>
                </a:lnTo>
                <a:lnTo>
                  <a:pt x="0" y="1895856"/>
                </a:lnTo>
                <a:lnTo>
                  <a:pt x="12192" y="1944624"/>
                </a:lnTo>
                <a:lnTo>
                  <a:pt x="30480" y="1990344"/>
                </a:lnTo>
                <a:lnTo>
                  <a:pt x="57912" y="2033016"/>
                </a:lnTo>
                <a:lnTo>
                  <a:pt x="112776" y="2081784"/>
                </a:lnTo>
                <a:lnTo>
                  <a:pt x="158496" y="2106168"/>
                </a:lnTo>
                <a:lnTo>
                  <a:pt x="179832" y="2112264"/>
                </a:lnTo>
                <a:lnTo>
                  <a:pt x="204216" y="2121408"/>
                </a:lnTo>
                <a:lnTo>
                  <a:pt x="231648" y="2124456"/>
                </a:lnTo>
                <a:lnTo>
                  <a:pt x="283464" y="2124456"/>
                </a:lnTo>
                <a:lnTo>
                  <a:pt x="332219" y="2112264"/>
                </a:lnTo>
                <a:lnTo>
                  <a:pt x="356616" y="2106168"/>
                </a:lnTo>
                <a:lnTo>
                  <a:pt x="402336" y="2081784"/>
                </a:lnTo>
                <a:lnTo>
                  <a:pt x="438912" y="2051304"/>
                </a:lnTo>
                <a:lnTo>
                  <a:pt x="469392" y="2011680"/>
                </a:lnTo>
                <a:lnTo>
                  <a:pt x="493776" y="1969008"/>
                </a:lnTo>
                <a:lnTo>
                  <a:pt x="509016" y="1920240"/>
                </a:lnTo>
                <a:lnTo>
                  <a:pt x="512064" y="1895856"/>
                </a:lnTo>
                <a:lnTo>
                  <a:pt x="515112" y="1868424"/>
                </a:lnTo>
                <a:close/>
              </a:path>
              <a:path w="4916805" h="3237229">
                <a:moveTo>
                  <a:pt x="1627632" y="228600"/>
                </a:moveTo>
                <a:lnTo>
                  <a:pt x="1615440" y="179832"/>
                </a:lnTo>
                <a:lnTo>
                  <a:pt x="1615440" y="231648"/>
                </a:lnTo>
                <a:lnTo>
                  <a:pt x="1615440" y="280416"/>
                </a:lnTo>
                <a:lnTo>
                  <a:pt x="1603248" y="329184"/>
                </a:lnTo>
                <a:lnTo>
                  <a:pt x="1572768" y="393192"/>
                </a:lnTo>
                <a:lnTo>
                  <a:pt x="1527048" y="445008"/>
                </a:lnTo>
                <a:lnTo>
                  <a:pt x="1466088" y="481584"/>
                </a:lnTo>
                <a:lnTo>
                  <a:pt x="1395984" y="499872"/>
                </a:lnTo>
                <a:lnTo>
                  <a:pt x="1347216" y="499872"/>
                </a:lnTo>
                <a:lnTo>
                  <a:pt x="1298448" y="487680"/>
                </a:lnTo>
                <a:lnTo>
                  <a:pt x="1234440" y="457200"/>
                </a:lnTo>
                <a:lnTo>
                  <a:pt x="1182624" y="411480"/>
                </a:lnTo>
                <a:lnTo>
                  <a:pt x="1155192" y="371856"/>
                </a:lnTo>
                <a:lnTo>
                  <a:pt x="1136904" y="329184"/>
                </a:lnTo>
                <a:lnTo>
                  <a:pt x="1127760" y="280416"/>
                </a:lnTo>
                <a:lnTo>
                  <a:pt x="1127760" y="231648"/>
                </a:lnTo>
                <a:lnTo>
                  <a:pt x="1136904" y="182880"/>
                </a:lnTo>
                <a:lnTo>
                  <a:pt x="1155192" y="140208"/>
                </a:lnTo>
                <a:lnTo>
                  <a:pt x="1197864" y="82296"/>
                </a:lnTo>
                <a:lnTo>
                  <a:pt x="1234440" y="54864"/>
                </a:lnTo>
                <a:lnTo>
                  <a:pt x="1277112" y="30480"/>
                </a:lnTo>
                <a:lnTo>
                  <a:pt x="1347216" y="12192"/>
                </a:lnTo>
                <a:lnTo>
                  <a:pt x="1395984" y="12192"/>
                </a:lnTo>
                <a:lnTo>
                  <a:pt x="1444752" y="24384"/>
                </a:lnTo>
                <a:lnTo>
                  <a:pt x="1508760" y="54864"/>
                </a:lnTo>
                <a:lnTo>
                  <a:pt x="1560576" y="100584"/>
                </a:lnTo>
                <a:lnTo>
                  <a:pt x="1597152" y="161544"/>
                </a:lnTo>
                <a:lnTo>
                  <a:pt x="1609344" y="207264"/>
                </a:lnTo>
                <a:lnTo>
                  <a:pt x="1615440" y="231648"/>
                </a:lnTo>
                <a:lnTo>
                  <a:pt x="1615440" y="179832"/>
                </a:lnTo>
                <a:lnTo>
                  <a:pt x="1609344" y="155448"/>
                </a:lnTo>
                <a:lnTo>
                  <a:pt x="1584960" y="112776"/>
                </a:lnTo>
                <a:lnTo>
                  <a:pt x="1551432" y="73152"/>
                </a:lnTo>
                <a:lnTo>
                  <a:pt x="1514856" y="42672"/>
                </a:lnTo>
                <a:lnTo>
                  <a:pt x="1472184" y="18288"/>
                </a:lnTo>
                <a:lnTo>
                  <a:pt x="1447800" y="12192"/>
                </a:lnTo>
                <a:lnTo>
                  <a:pt x="1423416" y="6096"/>
                </a:lnTo>
                <a:lnTo>
                  <a:pt x="1395984" y="0"/>
                </a:lnTo>
                <a:lnTo>
                  <a:pt x="1344168" y="0"/>
                </a:lnTo>
                <a:lnTo>
                  <a:pt x="1295400" y="12192"/>
                </a:lnTo>
                <a:lnTo>
                  <a:pt x="1249680" y="30480"/>
                </a:lnTo>
                <a:lnTo>
                  <a:pt x="1207008" y="57912"/>
                </a:lnTo>
                <a:lnTo>
                  <a:pt x="1158240" y="112776"/>
                </a:lnTo>
                <a:lnTo>
                  <a:pt x="1133856" y="155448"/>
                </a:lnTo>
                <a:lnTo>
                  <a:pt x="1118616" y="204216"/>
                </a:lnTo>
                <a:lnTo>
                  <a:pt x="1115568" y="228600"/>
                </a:lnTo>
                <a:lnTo>
                  <a:pt x="1115568" y="283464"/>
                </a:lnTo>
                <a:lnTo>
                  <a:pt x="1124712" y="332232"/>
                </a:lnTo>
                <a:lnTo>
                  <a:pt x="1158240" y="399288"/>
                </a:lnTo>
                <a:lnTo>
                  <a:pt x="1188720" y="438912"/>
                </a:lnTo>
                <a:lnTo>
                  <a:pt x="1228344" y="469392"/>
                </a:lnTo>
                <a:lnTo>
                  <a:pt x="1271016" y="493776"/>
                </a:lnTo>
                <a:lnTo>
                  <a:pt x="1344168" y="512064"/>
                </a:lnTo>
                <a:lnTo>
                  <a:pt x="1399032" y="512064"/>
                </a:lnTo>
                <a:lnTo>
                  <a:pt x="1447800" y="499872"/>
                </a:lnTo>
                <a:lnTo>
                  <a:pt x="1493520" y="481584"/>
                </a:lnTo>
                <a:lnTo>
                  <a:pt x="1536192" y="454152"/>
                </a:lnTo>
                <a:lnTo>
                  <a:pt x="1584960" y="399288"/>
                </a:lnTo>
                <a:lnTo>
                  <a:pt x="1609344" y="356616"/>
                </a:lnTo>
                <a:lnTo>
                  <a:pt x="1615440" y="332232"/>
                </a:lnTo>
                <a:lnTo>
                  <a:pt x="1624584" y="307848"/>
                </a:lnTo>
                <a:lnTo>
                  <a:pt x="1627632" y="280416"/>
                </a:lnTo>
                <a:lnTo>
                  <a:pt x="1627632" y="228600"/>
                </a:lnTo>
                <a:close/>
              </a:path>
              <a:path w="4916805" h="3237229">
                <a:moveTo>
                  <a:pt x="2743200" y="256032"/>
                </a:moveTo>
                <a:lnTo>
                  <a:pt x="2740152" y="228600"/>
                </a:lnTo>
                <a:lnTo>
                  <a:pt x="2737104" y="204216"/>
                </a:lnTo>
                <a:lnTo>
                  <a:pt x="2731008" y="179832"/>
                </a:lnTo>
                <a:lnTo>
                  <a:pt x="2731008" y="256032"/>
                </a:lnTo>
                <a:lnTo>
                  <a:pt x="2724912" y="304800"/>
                </a:lnTo>
                <a:lnTo>
                  <a:pt x="2700528" y="371856"/>
                </a:lnTo>
                <a:lnTo>
                  <a:pt x="2657856" y="429768"/>
                </a:lnTo>
                <a:lnTo>
                  <a:pt x="2602992" y="469392"/>
                </a:lnTo>
                <a:lnTo>
                  <a:pt x="2557272" y="487680"/>
                </a:lnTo>
                <a:lnTo>
                  <a:pt x="2535936" y="493776"/>
                </a:lnTo>
                <a:lnTo>
                  <a:pt x="2511552" y="499872"/>
                </a:lnTo>
                <a:lnTo>
                  <a:pt x="2459736" y="499872"/>
                </a:lnTo>
                <a:lnTo>
                  <a:pt x="2435352" y="493776"/>
                </a:lnTo>
                <a:lnTo>
                  <a:pt x="2414016" y="487680"/>
                </a:lnTo>
                <a:lnTo>
                  <a:pt x="2389632" y="481584"/>
                </a:lnTo>
                <a:lnTo>
                  <a:pt x="2368296" y="469392"/>
                </a:lnTo>
                <a:lnTo>
                  <a:pt x="2350008" y="457200"/>
                </a:lnTo>
                <a:lnTo>
                  <a:pt x="2328672" y="445008"/>
                </a:lnTo>
                <a:lnTo>
                  <a:pt x="2313432" y="426720"/>
                </a:lnTo>
                <a:lnTo>
                  <a:pt x="2298192" y="411480"/>
                </a:lnTo>
                <a:lnTo>
                  <a:pt x="2282952" y="393192"/>
                </a:lnTo>
                <a:lnTo>
                  <a:pt x="2270760" y="371856"/>
                </a:lnTo>
                <a:lnTo>
                  <a:pt x="2252472" y="329184"/>
                </a:lnTo>
                <a:lnTo>
                  <a:pt x="2246376" y="304800"/>
                </a:lnTo>
                <a:lnTo>
                  <a:pt x="2240280" y="256032"/>
                </a:lnTo>
                <a:lnTo>
                  <a:pt x="2246376" y="207264"/>
                </a:lnTo>
                <a:lnTo>
                  <a:pt x="2270760" y="140208"/>
                </a:lnTo>
                <a:lnTo>
                  <a:pt x="2313432" y="82296"/>
                </a:lnTo>
                <a:lnTo>
                  <a:pt x="2368296" y="42672"/>
                </a:lnTo>
                <a:lnTo>
                  <a:pt x="2414016" y="24384"/>
                </a:lnTo>
                <a:lnTo>
                  <a:pt x="2435352" y="18288"/>
                </a:lnTo>
                <a:lnTo>
                  <a:pt x="2459736" y="12192"/>
                </a:lnTo>
                <a:lnTo>
                  <a:pt x="2511552" y="12192"/>
                </a:lnTo>
                <a:lnTo>
                  <a:pt x="2535936" y="18288"/>
                </a:lnTo>
                <a:lnTo>
                  <a:pt x="2557272" y="24384"/>
                </a:lnTo>
                <a:lnTo>
                  <a:pt x="2581656" y="30480"/>
                </a:lnTo>
                <a:lnTo>
                  <a:pt x="2602992" y="42672"/>
                </a:lnTo>
                <a:lnTo>
                  <a:pt x="2621280" y="54864"/>
                </a:lnTo>
                <a:lnTo>
                  <a:pt x="2642616" y="67056"/>
                </a:lnTo>
                <a:lnTo>
                  <a:pt x="2657856" y="85344"/>
                </a:lnTo>
                <a:lnTo>
                  <a:pt x="2673096" y="100584"/>
                </a:lnTo>
                <a:lnTo>
                  <a:pt x="2688336" y="118872"/>
                </a:lnTo>
                <a:lnTo>
                  <a:pt x="2700528" y="140208"/>
                </a:lnTo>
                <a:lnTo>
                  <a:pt x="2718816" y="182880"/>
                </a:lnTo>
                <a:lnTo>
                  <a:pt x="2724912" y="207264"/>
                </a:lnTo>
                <a:lnTo>
                  <a:pt x="2731008" y="256032"/>
                </a:lnTo>
                <a:lnTo>
                  <a:pt x="2731008" y="179832"/>
                </a:lnTo>
                <a:lnTo>
                  <a:pt x="2721864" y="155448"/>
                </a:lnTo>
                <a:lnTo>
                  <a:pt x="2712720" y="134112"/>
                </a:lnTo>
                <a:lnTo>
                  <a:pt x="2697480" y="112776"/>
                </a:lnTo>
                <a:lnTo>
                  <a:pt x="2685288" y="91440"/>
                </a:lnTo>
                <a:lnTo>
                  <a:pt x="2630424" y="42672"/>
                </a:lnTo>
                <a:lnTo>
                  <a:pt x="2584704" y="18288"/>
                </a:lnTo>
                <a:lnTo>
                  <a:pt x="2560320" y="12192"/>
                </a:lnTo>
                <a:lnTo>
                  <a:pt x="2511552" y="0"/>
                </a:lnTo>
                <a:lnTo>
                  <a:pt x="2459736" y="0"/>
                </a:lnTo>
                <a:lnTo>
                  <a:pt x="2432304" y="6096"/>
                </a:lnTo>
                <a:lnTo>
                  <a:pt x="2407920" y="12192"/>
                </a:lnTo>
                <a:lnTo>
                  <a:pt x="2386584" y="21336"/>
                </a:lnTo>
                <a:lnTo>
                  <a:pt x="2362200" y="30480"/>
                </a:lnTo>
                <a:lnTo>
                  <a:pt x="2340864" y="42672"/>
                </a:lnTo>
                <a:lnTo>
                  <a:pt x="2322576" y="57912"/>
                </a:lnTo>
                <a:lnTo>
                  <a:pt x="2286000" y="94488"/>
                </a:lnTo>
                <a:lnTo>
                  <a:pt x="2273808" y="112776"/>
                </a:lnTo>
                <a:lnTo>
                  <a:pt x="2258568" y="134112"/>
                </a:lnTo>
                <a:lnTo>
                  <a:pt x="2240280" y="179832"/>
                </a:lnTo>
                <a:lnTo>
                  <a:pt x="2231136" y="228600"/>
                </a:lnTo>
                <a:lnTo>
                  <a:pt x="2228088" y="256032"/>
                </a:lnTo>
                <a:lnTo>
                  <a:pt x="2231136" y="283464"/>
                </a:lnTo>
                <a:lnTo>
                  <a:pt x="2240280" y="332232"/>
                </a:lnTo>
                <a:lnTo>
                  <a:pt x="2258568" y="377952"/>
                </a:lnTo>
                <a:lnTo>
                  <a:pt x="2273808" y="399288"/>
                </a:lnTo>
                <a:lnTo>
                  <a:pt x="2286000" y="420624"/>
                </a:lnTo>
                <a:lnTo>
                  <a:pt x="2340864" y="469392"/>
                </a:lnTo>
                <a:lnTo>
                  <a:pt x="2386584" y="493776"/>
                </a:lnTo>
                <a:lnTo>
                  <a:pt x="2459736" y="512064"/>
                </a:lnTo>
                <a:lnTo>
                  <a:pt x="2511552" y="512064"/>
                </a:lnTo>
                <a:lnTo>
                  <a:pt x="2538984" y="505968"/>
                </a:lnTo>
                <a:lnTo>
                  <a:pt x="2563368" y="499872"/>
                </a:lnTo>
                <a:lnTo>
                  <a:pt x="2584704" y="490728"/>
                </a:lnTo>
                <a:lnTo>
                  <a:pt x="2609088" y="481584"/>
                </a:lnTo>
                <a:lnTo>
                  <a:pt x="2630424" y="469392"/>
                </a:lnTo>
                <a:lnTo>
                  <a:pt x="2648712" y="454152"/>
                </a:lnTo>
                <a:lnTo>
                  <a:pt x="2685288" y="417576"/>
                </a:lnTo>
                <a:lnTo>
                  <a:pt x="2697480" y="399288"/>
                </a:lnTo>
                <a:lnTo>
                  <a:pt x="2712720" y="377952"/>
                </a:lnTo>
                <a:lnTo>
                  <a:pt x="2721864" y="356616"/>
                </a:lnTo>
                <a:lnTo>
                  <a:pt x="2731008" y="332232"/>
                </a:lnTo>
                <a:lnTo>
                  <a:pt x="2737104" y="307848"/>
                </a:lnTo>
                <a:lnTo>
                  <a:pt x="2740152" y="280416"/>
                </a:lnTo>
                <a:lnTo>
                  <a:pt x="2743200" y="256032"/>
                </a:lnTo>
                <a:close/>
              </a:path>
              <a:path w="4916805" h="3237229">
                <a:moveTo>
                  <a:pt x="3800856" y="228600"/>
                </a:moveTo>
                <a:lnTo>
                  <a:pt x="3788664" y="179832"/>
                </a:lnTo>
                <a:lnTo>
                  <a:pt x="3788664" y="231648"/>
                </a:lnTo>
                <a:lnTo>
                  <a:pt x="3788664" y="280416"/>
                </a:lnTo>
                <a:lnTo>
                  <a:pt x="3776472" y="329184"/>
                </a:lnTo>
                <a:lnTo>
                  <a:pt x="3745992" y="393192"/>
                </a:lnTo>
                <a:lnTo>
                  <a:pt x="3718560" y="429768"/>
                </a:lnTo>
                <a:lnTo>
                  <a:pt x="3681984" y="457200"/>
                </a:lnTo>
                <a:lnTo>
                  <a:pt x="3639312" y="481584"/>
                </a:lnTo>
                <a:lnTo>
                  <a:pt x="3569208" y="499872"/>
                </a:lnTo>
                <a:lnTo>
                  <a:pt x="3520440" y="499872"/>
                </a:lnTo>
                <a:lnTo>
                  <a:pt x="3471672" y="487680"/>
                </a:lnTo>
                <a:lnTo>
                  <a:pt x="3407664" y="457200"/>
                </a:lnTo>
                <a:lnTo>
                  <a:pt x="3355848" y="411480"/>
                </a:lnTo>
                <a:lnTo>
                  <a:pt x="3328416" y="371856"/>
                </a:lnTo>
                <a:lnTo>
                  <a:pt x="3310128" y="329184"/>
                </a:lnTo>
                <a:lnTo>
                  <a:pt x="3300984" y="280416"/>
                </a:lnTo>
                <a:lnTo>
                  <a:pt x="3300984" y="231648"/>
                </a:lnTo>
                <a:lnTo>
                  <a:pt x="3310128" y="182880"/>
                </a:lnTo>
                <a:lnTo>
                  <a:pt x="3328416" y="140208"/>
                </a:lnTo>
                <a:lnTo>
                  <a:pt x="3371088" y="82296"/>
                </a:lnTo>
                <a:lnTo>
                  <a:pt x="3407664" y="54864"/>
                </a:lnTo>
                <a:lnTo>
                  <a:pt x="3450336" y="30480"/>
                </a:lnTo>
                <a:lnTo>
                  <a:pt x="3520440" y="12192"/>
                </a:lnTo>
                <a:lnTo>
                  <a:pt x="3569208" y="12192"/>
                </a:lnTo>
                <a:lnTo>
                  <a:pt x="3617976" y="24384"/>
                </a:lnTo>
                <a:lnTo>
                  <a:pt x="3681984" y="54864"/>
                </a:lnTo>
                <a:lnTo>
                  <a:pt x="3733800" y="100584"/>
                </a:lnTo>
                <a:lnTo>
                  <a:pt x="3770376" y="161544"/>
                </a:lnTo>
                <a:lnTo>
                  <a:pt x="3782568" y="207264"/>
                </a:lnTo>
                <a:lnTo>
                  <a:pt x="3788664" y="231648"/>
                </a:lnTo>
                <a:lnTo>
                  <a:pt x="3788664" y="179832"/>
                </a:lnTo>
                <a:lnTo>
                  <a:pt x="3782568" y="155448"/>
                </a:lnTo>
                <a:lnTo>
                  <a:pt x="3758184" y="112776"/>
                </a:lnTo>
                <a:lnTo>
                  <a:pt x="3724656" y="73152"/>
                </a:lnTo>
                <a:lnTo>
                  <a:pt x="3688080" y="42672"/>
                </a:lnTo>
                <a:lnTo>
                  <a:pt x="3645408" y="18288"/>
                </a:lnTo>
                <a:lnTo>
                  <a:pt x="3621024" y="12192"/>
                </a:lnTo>
                <a:lnTo>
                  <a:pt x="3596640" y="6096"/>
                </a:lnTo>
                <a:lnTo>
                  <a:pt x="3569208" y="0"/>
                </a:lnTo>
                <a:lnTo>
                  <a:pt x="3517392" y="0"/>
                </a:lnTo>
                <a:lnTo>
                  <a:pt x="3468624" y="12192"/>
                </a:lnTo>
                <a:lnTo>
                  <a:pt x="3422904" y="30480"/>
                </a:lnTo>
                <a:lnTo>
                  <a:pt x="3380232" y="57912"/>
                </a:lnTo>
                <a:lnTo>
                  <a:pt x="3331464" y="112776"/>
                </a:lnTo>
                <a:lnTo>
                  <a:pt x="3307080" y="155448"/>
                </a:lnTo>
                <a:lnTo>
                  <a:pt x="3291840" y="204216"/>
                </a:lnTo>
                <a:lnTo>
                  <a:pt x="3288792" y="228600"/>
                </a:lnTo>
                <a:lnTo>
                  <a:pt x="3288792" y="283464"/>
                </a:lnTo>
                <a:lnTo>
                  <a:pt x="3297936" y="332232"/>
                </a:lnTo>
                <a:lnTo>
                  <a:pt x="3331464" y="399288"/>
                </a:lnTo>
                <a:lnTo>
                  <a:pt x="3361944" y="438912"/>
                </a:lnTo>
                <a:lnTo>
                  <a:pt x="3401568" y="469392"/>
                </a:lnTo>
                <a:lnTo>
                  <a:pt x="3444240" y="493776"/>
                </a:lnTo>
                <a:lnTo>
                  <a:pt x="3517392" y="512064"/>
                </a:lnTo>
                <a:lnTo>
                  <a:pt x="3572256" y="512064"/>
                </a:lnTo>
                <a:lnTo>
                  <a:pt x="3621024" y="499872"/>
                </a:lnTo>
                <a:lnTo>
                  <a:pt x="3666744" y="481584"/>
                </a:lnTo>
                <a:lnTo>
                  <a:pt x="3709416" y="454152"/>
                </a:lnTo>
                <a:lnTo>
                  <a:pt x="3758184" y="399288"/>
                </a:lnTo>
                <a:lnTo>
                  <a:pt x="3782568" y="356616"/>
                </a:lnTo>
                <a:lnTo>
                  <a:pt x="3788664" y="332232"/>
                </a:lnTo>
                <a:lnTo>
                  <a:pt x="3797808" y="307848"/>
                </a:lnTo>
                <a:lnTo>
                  <a:pt x="3800856" y="280416"/>
                </a:lnTo>
                <a:lnTo>
                  <a:pt x="3800856" y="228600"/>
                </a:lnTo>
                <a:close/>
              </a:path>
              <a:path w="4916805" h="3237229">
                <a:moveTo>
                  <a:pt x="4861560" y="2980944"/>
                </a:moveTo>
                <a:lnTo>
                  <a:pt x="4858512" y="2953512"/>
                </a:lnTo>
                <a:lnTo>
                  <a:pt x="4855464" y="2929128"/>
                </a:lnTo>
                <a:lnTo>
                  <a:pt x="4849368" y="2904744"/>
                </a:lnTo>
                <a:lnTo>
                  <a:pt x="4849368" y="2980944"/>
                </a:lnTo>
                <a:lnTo>
                  <a:pt x="4843272" y="3029712"/>
                </a:lnTo>
                <a:lnTo>
                  <a:pt x="4818888" y="3096768"/>
                </a:lnTo>
                <a:lnTo>
                  <a:pt x="4776216" y="3154680"/>
                </a:lnTo>
                <a:lnTo>
                  <a:pt x="4739640" y="3185160"/>
                </a:lnTo>
                <a:lnTo>
                  <a:pt x="4675632" y="3215640"/>
                </a:lnTo>
                <a:lnTo>
                  <a:pt x="4626864" y="3224784"/>
                </a:lnTo>
                <a:lnTo>
                  <a:pt x="4578096" y="3224784"/>
                </a:lnTo>
                <a:lnTo>
                  <a:pt x="4529328" y="3215640"/>
                </a:lnTo>
                <a:lnTo>
                  <a:pt x="4465320" y="3182112"/>
                </a:lnTo>
                <a:lnTo>
                  <a:pt x="4428744" y="3154680"/>
                </a:lnTo>
                <a:lnTo>
                  <a:pt x="4401312" y="3118104"/>
                </a:lnTo>
                <a:lnTo>
                  <a:pt x="4376915" y="3075432"/>
                </a:lnTo>
                <a:lnTo>
                  <a:pt x="4358640" y="3005328"/>
                </a:lnTo>
                <a:lnTo>
                  <a:pt x="4358640" y="2956560"/>
                </a:lnTo>
                <a:lnTo>
                  <a:pt x="4370819" y="2907792"/>
                </a:lnTo>
                <a:lnTo>
                  <a:pt x="4401312" y="2843784"/>
                </a:lnTo>
                <a:lnTo>
                  <a:pt x="4447032" y="2791968"/>
                </a:lnTo>
                <a:lnTo>
                  <a:pt x="4486656" y="2764536"/>
                </a:lnTo>
                <a:lnTo>
                  <a:pt x="4532376" y="2746248"/>
                </a:lnTo>
                <a:lnTo>
                  <a:pt x="4578096" y="2737104"/>
                </a:lnTo>
                <a:lnTo>
                  <a:pt x="4629912" y="2737104"/>
                </a:lnTo>
                <a:lnTo>
                  <a:pt x="4675632" y="2746248"/>
                </a:lnTo>
                <a:lnTo>
                  <a:pt x="4721352" y="2767584"/>
                </a:lnTo>
                <a:lnTo>
                  <a:pt x="4757928" y="2791968"/>
                </a:lnTo>
                <a:lnTo>
                  <a:pt x="4806696" y="2843784"/>
                </a:lnTo>
                <a:lnTo>
                  <a:pt x="4837176" y="2907792"/>
                </a:lnTo>
                <a:lnTo>
                  <a:pt x="4849368" y="2980944"/>
                </a:lnTo>
                <a:lnTo>
                  <a:pt x="4849368" y="2904744"/>
                </a:lnTo>
                <a:lnTo>
                  <a:pt x="4815840" y="2837688"/>
                </a:lnTo>
                <a:lnTo>
                  <a:pt x="4785360" y="2798064"/>
                </a:lnTo>
                <a:lnTo>
                  <a:pt x="4745736" y="2767584"/>
                </a:lnTo>
                <a:lnTo>
                  <a:pt x="4703064" y="2743200"/>
                </a:lnTo>
                <a:lnTo>
                  <a:pt x="4686808" y="2737104"/>
                </a:lnTo>
                <a:lnTo>
                  <a:pt x="4678680" y="2734056"/>
                </a:lnTo>
                <a:lnTo>
                  <a:pt x="4654296" y="2727960"/>
                </a:lnTo>
                <a:lnTo>
                  <a:pt x="4629912" y="2724912"/>
                </a:lnTo>
                <a:lnTo>
                  <a:pt x="4578096" y="2724912"/>
                </a:lnTo>
                <a:lnTo>
                  <a:pt x="4526280" y="2734056"/>
                </a:lnTo>
                <a:lnTo>
                  <a:pt x="4459224" y="2767584"/>
                </a:lnTo>
                <a:lnTo>
                  <a:pt x="4422648" y="2798064"/>
                </a:lnTo>
                <a:lnTo>
                  <a:pt x="4389120" y="2837688"/>
                </a:lnTo>
                <a:lnTo>
                  <a:pt x="4367784" y="2880360"/>
                </a:lnTo>
                <a:lnTo>
                  <a:pt x="4346448" y="2953512"/>
                </a:lnTo>
                <a:lnTo>
                  <a:pt x="4346448" y="3008376"/>
                </a:lnTo>
                <a:lnTo>
                  <a:pt x="4358640" y="3057144"/>
                </a:lnTo>
                <a:lnTo>
                  <a:pt x="4376915" y="3102864"/>
                </a:lnTo>
                <a:lnTo>
                  <a:pt x="4404360" y="3145536"/>
                </a:lnTo>
                <a:lnTo>
                  <a:pt x="4459224" y="3194304"/>
                </a:lnTo>
                <a:lnTo>
                  <a:pt x="4504944" y="3218688"/>
                </a:lnTo>
                <a:lnTo>
                  <a:pt x="4550664" y="3233928"/>
                </a:lnTo>
                <a:lnTo>
                  <a:pt x="4578096" y="3236976"/>
                </a:lnTo>
                <a:lnTo>
                  <a:pt x="4629912" y="3236976"/>
                </a:lnTo>
                <a:lnTo>
                  <a:pt x="4654296" y="3233928"/>
                </a:lnTo>
                <a:lnTo>
                  <a:pt x="4678680" y="3227832"/>
                </a:lnTo>
                <a:lnTo>
                  <a:pt x="4686808" y="3224784"/>
                </a:lnTo>
                <a:lnTo>
                  <a:pt x="4703064" y="3218688"/>
                </a:lnTo>
                <a:lnTo>
                  <a:pt x="4748784" y="3194304"/>
                </a:lnTo>
                <a:lnTo>
                  <a:pt x="4785360" y="3163824"/>
                </a:lnTo>
                <a:lnTo>
                  <a:pt x="4831080" y="3102864"/>
                </a:lnTo>
                <a:lnTo>
                  <a:pt x="4849368" y="3057144"/>
                </a:lnTo>
                <a:lnTo>
                  <a:pt x="4858512" y="3008376"/>
                </a:lnTo>
                <a:lnTo>
                  <a:pt x="4861560" y="2980944"/>
                </a:lnTo>
                <a:close/>
              </a:path>
              <a:path w="4916805" h="3237229">
                <a:moveTo>
                  <a:pt x="4861560" y="1923288"/>
                </a:moveTo>
                <a:lnTo>
                  <a:pt x="4858512" y="1898904"/>
                </a:lnTo>
                <a:lnTo>
                  <a:pt x="4855464" y="1871472"/>
                </a:lnTo>
                <a:lnTo>
                  <a:pt x="4849368" y="1847088"/>
                </a:lnTo>
                <a:lnTo>
                  <a:pt x="4849368" y="1926336"/>
                </a:lnTo>
                <a:lnTo>
                  <a:pt x="4843272" y="1975104"/>
                </a:lnTo>
                <a:lnTo>
                  <a:pt x="4828032" y="2020824"/>
                </a:lnTo>
                <a:lnTo>
                  <a:pt x="4806696" y="2060448"/>
                </a:lnTo>
                <a:lnTo>
                  <a:pt x="4776216" y="2097024"/>
                </a:lnTo>
                <a:lnTo>
                  <a:pt x="4739640" y="2127504"/>
                </a:lnTo>
                <a:lnTo>
                  <a:pt x="4675632" y="2157984"/>
                </a:lnTo>
                <a:lnTo>
                  <a:pt x="4626864" y="2167128"/>
                </a:lnTo>
                <a:lnTo>
                  <a:pt x="4578096" y="2167128"/>
                </a:lnTo>
                <a:lnTo>
                  <a:pt x="4529328" y="2157984"/>
                </a:lnTo>
                <a:lnTo>
                  <a:pt x="4486656" y="2139696"/>
                </a:lnTo>
                <a:lnTo>
                  <a:pt x="4428744" y="2097024"/>
                </a:lnTo>
                <a:lnTo>
                  <a:pt x="4401312" y="2060448"/>
                </a:lnTo>
                <a:lnTo>
                  <a:pt x="4376915" y="2017776"/>
                </a:lnTo>
                <a:lnTo>
                  <a:pt x="4358640" y="1947672"/>
                </a:lnTo>
                <a:lnTo>
                  <a:pt x="4358640" y="1898904"/>
                </a:lnTo>
                <a:lnTo>
                  <a:pt x="4364736" y="1874520"/>
                </a:lnTo>
                <a:lnTo>
                  <a:pt x="4370819" y="1853184"/>
                </a:lnTo>
                <a:lnTo>
                  <a:pt x="4376915" y="1828800"/>
                </a:lnTo>
                <a:lnTo>
                  <a:pt x="4389120" y="1807464"/>
                </a:lnTo>
                <a:lnTo>
                  <a:pt x="4401312" y="1789176"/>
                </a:lnTo>
                <a:lnTo>
                  <a:pt x="4413491" y="1767840"/>
                </a:lnTo>
                <a:lnTo>
                  <a:pt x="4431792" y="1752600"/>
                </a:lnTo>
                <a:lnTo>
                  <a:pt x="4447032" y="1737360"/>
                </a:lnTo>
                <a:lnTo>
                  <a:pt x="4468368" y="1722120"/>
                </a:lnTo>
                <a:lnTo>
                  <a:pt x="4507992" y="1700784"/>
                </a:lnTo>
                <a:lnTo>
                  <a:pt x="4553712" y="1685544"/>
                </a:lnTo>
                <a:lnTo>
                  <a:pt x="4602480" y="1679448"/>
                </a:lnTo>
                <a:lnTo>
                  <a:pt x="4629912" y="1682496"/>
                </a:lnTo>
                <a:lnTo>
                  <a:pt x="4675632" y="1691640"/>
                </a:lnTo>
                <a:lnTo>
                  <a:pt x="4721352" y="1709928"/>
                </a:lnTo>
                <a:lnTo>
                  <a:pt x="4776216" y="1752600"/>
                </a:lnTo>
                <a:lnTo>
                  <a:pt x="4806696" y="1789176"/>
                </a:lnTo>
                <a:lnTo>
                  <a:pt x="4828032" y="1828800"/>
                </a:lnTo>
                <a:lnTo>
                  <a:pt x="4843272" y="1874520"/>
                </a:lnTo>
                <a:lnTo>
                  <a:pt x="4849368" y="1926336"/>
                </a:lnTo>
                <a:lnTo>
                  <a:pt x="4849368" y="1847088"/>
                </a:lnTo>
                <a:lnTo>
                  <a:pt x="4828032" y="1801368"/>
                </a:lnTo>
                <a:lnTo>
                  <a:pt x="4785360" y="1743456"/>
                </a:lnTo>
                <a:lnTo>
                  <a:pt x="4745736" y="1712976"/>
                </a:lnTo>
                <a:lnTo>
                  <a:pt x="4724400" y="1697736"/>
                </a:lnTo>
                <a:lnTo>
                  <a:pt x="4678680" y="1679448"/>
                </a:lnTo>
                <a:lnTo>
                  <a:pt x="4629912" y="1670304"/>
                </a:lnTo>
                <a:lnTo>
                  <a:pt x="4602480" y="1667256"/>
                </a:lnTo>
                <a:lnTo>
                  <a:pt x="4578096" y="1670304"/>
                </a:lnTo>
                <a:lnTo>
                  <a:pt x="4550664" y="1673352"/>
                </a:lnTo>
                <a:lnTo>
                  <a:pt x="4501896" y="1688592"/>
                </a:lnTo>
                <a:lnTo>
                  <a:pt x="4459224" y="1712976"/>
                </a:lnTo>
                <a:lnTo>
                  <a:pt x="4422648" y="1743456"/>
                </a:lnTo>
                <a:lnTo>
                  <a:pt x="4389120" y="1780032"/>
                </a:lnTo>
                <a:lnTo>
                  <a:pt x="4358640" y="1850136"/>
                </a:lnTo>
                <a:lnTo>
                  <a:pt x="4346448" y="1898904"/>
                </a:lnTo>
                <a:lnTo>
                  <a:pt x="4346448" y="1950720"/>
                </a:lnTo>
                <a:lnTo>
                  <a:pt x="4352544" y="1975104"/>
                </a:lnTo>
                <a:lnTo>
                  <a:pt x="4358640" y="2002536"/>
                </a:lnTo>
                <a:lnTo>
                  <a:pt x="4367784" y="2023872"/>
                </a:lnTo>
                <a:lnTo>
                  <a:pt x="4376915" y="2048256"/>
                </a:lnTo>
                <a:lnTo>
                  <a:pt x="4389120" y="2069592"/>
                </a:lnTo>
                <a:lnTo>
                  <a:pt x="4422648" y="2106168"/>
                </a:lnTo>
                <a:lnTo>
                  <a:pt x="4459224" y="2136648"/>
                </a:lnTo>
                <a:lnTo>
                  <a:pt x="4504944" y="2161032"/>
                </a:lnTo>
                <a:lnTo>
                  <a:pt x="4550664" y="2176272"/>
                </a:lnTo>
                <a:lnTo>
                  <a:pt x="4578096" y="2179320"/>
                </a:lnTo>
                <a:lnTo>
                  <a:pt x="4629912" y="2179320"/>
                </a:lnTo>
                <a:lnTo>
                  <a:pt x="4654296" y="2176272"/>
                </a:lnTo>
                <a:lnTo>
                  <a:pt x="4678680" y="2170176"/>
                </a:lnTo>
                <a:lnTo>
                  <a:pt x="4686795" y="2167128"/>
                </a:lnTo>
                <a:lnTo>
                  <a:pt x="4703064" y="2161032"/>
                </a:lnTo>
                <a:lnTo>
                  <a:pt x="4748784" y="2136648"/>
                </a:lnTo>
                <a:lnTo>
                  <a:pt x="4785360" y="2106168"/>
                </a:lnTo>
                <a:lnTo>
                  <a:pt x="4831080" y="2045208"/>
                </a:lnTo>
                <a:lnTo>
                  <a:pt x="4849368" y="1999488"/>
                </a:lnTo>
                <a:lnTo>
                  <a:pt x="4858512" y="1950720"/>
                </a:lnTo>
                <a:lnTo>
                  <a:pt x="4861560" y="1923288"/>
                </a:lnTo>
                <a:close/>
              </a:path>
              <a:path w="4916805" h="3237229">
                <a:moveTo>
                  <a:pt x="4916424" y="923544"/>
                </a:moveTo>
                <a:lnTo>
                  <a:pt x="4913376" y="896112"/>
                </a:lnTo>
                <a:lnTo>
                  <a:pt x="4910328" y="871728"/>
                </a:lnTo>
                <a:lnTo>
                  <a:pt x="4904232" y="847344"/>
                </a:lnTo>
                <a:lnTo>
                  <a:pt x="4904232" y="923544"/>
                </a:lnTo>
                <a:lnTo>
                  <a:pt x="4898136" y="972312"/>
                </a:lnTo>
                <a:lnTo>
                  <a:pt x="4873752" y="1039368"/>
                </a:lnTo>
                <a:lnTo>
                  <a:pt x="4831080" y="1097280"/>
                </a:lnTo>
                <a:lnTo>
                  <a:pt x="4794504" y="1127760"/>
                </a:lnTo>
                <a:lnTo>
                  <a:pt x="4754880" y="1149096"/>
                </a:lnTo>
                <a:lnTo>
                  <a:pt x="4709160" y="1164336"/>
                </a:lnTo>
                <a:lnTo>
                  <a:pt x="4684776" y="1167384"/>
                </a:lnTo>
                <a:lnTo>
                  <a:pt x="4632960" y="1167384"/>
                </a:lnTo>
                <a:lnTo>
                  <a:pt x="4587240" y="1158240"/>
                </a:lnTo>
                <a:lnTo>
                  <a:pt x="4541520" y="1136904"/>
                </a:lnTo>
                <a:lnTo>
                  <a:pt x="4523232" y="1124712"/>
                </a:lnTo>
                <a:lnTo>
                  <a:pt x="4501896" y="1112520"/>
                </a:lnTo>
                <a:lnTo>
                  <a:pt x="4456176" y="1060704"/>
                </a:lnTo>
                <a:lnTo>
                  <a:pt x="4425696" y="996696"/>
                </a:lnTo>
                <a:lnTo>
                  <a:pt x="4413491" y="923544"/>
                </a:lnTo>
                <a:lnTo>
                  <a:pt x="4419600" y="874776"/>
                </a:lnTo>
                <a:lnTo>
                  <a:pt x="4443984" y="807720"/>
                </a:lnTo>
                <a:lnTo>
                  <a:pt x="4486656" y="749808"/>
                </a:lnTo>
                <a:lnTo>
                  <a:pt x="4523232" y="719328"/>
                </a:lnTo>
                <a:lnTo>
                  <a:pt x="4562856" y="697992"/>
                </a:lnTo>
                <a:lnTo>
                  <a:pt x="4608576" y="682752"/>
                </a:lnTo>
                <a:lnTo>
                  <a:pt x="4632960" y="679704"/>
                </a:lnTo>
                <a:lnTo>
                  <a:pt x="4684776" y="679704"/>
                </a:lnTo>
                <a:lnTo>
                  <a:pt x="4730496" y="688848"/>
                </a:lnTo>
                <a:lnTo>
                  <a:pt x="4776216" y="710184"/>
                </a:lnTo>
                <a:lnTo>
                  <a:pt x="4794504" y="722376"/>
                </a:lnTo>
                <a:lnTo>
                  <a:pt x="4815840" y="734568"/>
                </a:lnTo>
                <a:lnTo>
                  <a:pt x="4861560" y="786384"/>
                </a:lnTo>
                <a:lnTo>
                  <a:pt x="4892040" y="850392"/>
                </a:lnTo>
                <a:lnTo>
                  <a:pt x="4904232" y="923544"/>
                </a:lnTo>
                <a:lnTo>
                  <a:pt x="4904232" y="847344"/>
                </a:lnTo>
                <a:lnTo>
                  <a:pt x="4895088" y="822960"/>
                </a:lnTo>
                <a:lnTo>
                  <a:pt x="4885944" y="801624"/>
                </a:lnTo>
                <a:lnTo>
                  <a:pt x="4870704" y="780288"/>
                </a:lnTo>
                <a:lnTo>
                  <a:pt x="4858512" y="758952"/>
                </a:lnTo>
                <a:lnTo>
                  <a:pt x="4803648" y="710184"/>
                </a:lnTo>
                <a:lnTo>
                  <a:pt x="4757928" y="685800"/>
                </a:lnTo>
                <a:lnTo>
                  <a:pt x="4741672" y="679704"/>
                </a:lnTo>
                <a:lnTo>
                  <a:pt x="4733544" y="676656"/>
                </a:lnTo>
                <a:lnTo>
                  <a:pt x="4709160" y="670560"/>
                </a:lnTo>
                <a:lnTo>
                  <a:pt x="4684776" y="667512"/>
                </a:lnTo>
                <a:lnTo>
                  <a:pt x="4632960" y="667512"/>
                </a:lnTo>
                <a:lnTo>
                  <a:pt x="4581144" y="676656"/>
                </a:lnTo>
                <a:lnTo>
                  <a:pt x="4535424" y="697992"/>
                </a:lnTo>
                <a:lnTo>
                  <a:pt x="4477512" y="740664"/>
                </a:lnTo>
                <a:lnTo>
                  <a:pt x="4443984" y="780288"/>
                </a:lnTo>
                <a:lnTo>
                  <a:pt x="4422648" y="822960"/>
                </a:lnTo>
                <a:lnTo>
                  <a:pt x="4407408" y="871728"/>
                </a:lnTo>
                <a:lnTo>
                  <a:pt x="4401312" y="923544"/>
                </a:lnTo>
                <a:lnTo>
                  <a:pt x="4404360" y="950976"/>
                </a:lnTo>
                <a:lnTo>
                  <a:pt x="4413491" y="999744"/>
                </a:lnTo>
                <a:lnTo>
                  <a:pt x="4431792" y="1045464"/>
                </a:lnTo>
                <a:lnTo>
                  <a:pt x="4447032" y="1066800"/>
                </a:lnTo>
                <a:lnTo>
                  <a:pt x="4459224" y="1088136"/>
                </a:lnTo>
                <a:lnTo>
                  <a:pt x="4514088" y="1136904"/>
                </a:lnTo>
                <a:lnTo>
                  <a:pt x="4559808" y="1161288"/>
                </a:lnTo>
                <a:lnTo>
                  <a:pt x="4608576" y="1176528"/>
                </a:lnTo>
                <a:lnTo>
                  <a:pt x="4632960" y="1179576"/>
                </a:lnTo>
                <a:lnTo>
                  <a:pt x="4684776" y="1179576"/>
                </a:lnTo>
                <a:lnTo>
                  <a:pt x="4712208" y="1176528"/>
                </a:lnTo>
                <a:lnTo>
                  <a:pt x="4736592" y="1170432"/>
                </a:lnTo>
                <a:lnTo>
                  <a:pt x="4743704" y="1167384"/>
                </a:lnTo>
                <a:lnTo>
                  <a:pt x="4757928" y="1161288"/>
                </a:lnTo>
                <a:lnTo>
                  <a:pt x="4803648" y="1136904"/>
                </a:lnTo>
                <a:lnTo>
                  <a:pt x="4840224" y="1106424"/>
                </a:lnTo>
                <a:lnTo>
                  <a:pt x="4873752" y="1066800"/>
                </a:lnTo>
                <a:lnTo>
                  <a:pt x="4895088" y="1024128"/>
                </a:lnTo>
                <a:lnTo>
                  <a:pt x="4910328" y="975360"/>
                </a:lnTo>
                <a:lnTo>
                  <a:pt x="4913376" y="950976"/>
                </a:lnTo>
                <a:lnTo>
                  <a:pt x="4916424" y="923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45435" y="3271073"/>
            <a:ext cx="31051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50" i="1" spc="50" dirty="0">
                <a:latin typeface="Comic Sans MS"/>
                <a:cs typeface="Comic Sans MS"/>
              </a:rPr>
              <a:t>x</a:t>
            </a:r>
            <a:r>
              <a:rPr sz="1575" spc="75" baseline="-29100" dirty="0">
                <a:latin typeface="Comic Sans MS"/>
                <a:cs typeface="Comic Sans MS"/>
              </a:rPr>
              <a:t>2</a:t>
            </a:r>
            <a:endParaRPr sz="1575" baseline="-291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1006" y="1760601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>
                <a:moveTo>
                  <a:pt x="0" y="0"/>
                </a:moveTo>
                <a:lnTo>
                  <a:pt x="221170" y="0"/>
                </a:lnTo>
              </a:path>
            </a:pathLst>
          </a:custGeom>
          <a:ln w="4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51859" y="1698322"/>
            <a:ext cx="29210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i="1" spc="-114" dirty="0">
                <a:latin typeface="Times New Roman"/>
                <a:cs typeface="Times New Roman"/>
              </a:rPr>
              <a:t>x</a:t>
            </a:r>
            <a:r>
              <a:rPr sz="2625" spc="-172" baseline="-19047" dirty="0">
                <a:latin typeface="Times New Roman"/>
                <a:cs typeface="Times New Roman"/>
              </a:rPr>
              <a:t>1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05718" y="1769745"/>
            <a:ext cx="262890" cy="0"/>
          </a:xfrm>
          <a:custGeom>
            <a:avLst/>
            <a:gdLst/>
            <a:ahLst/>
            <a:cxnLst/>
            <a:rect l="l" t="t" r="r" b="b"/>
            <a:pathLst>
              <a:path w="262889">
                <a:moveTo>
                  <a:pt x="0" y="0"/>
                </a:moveTo>
                <a:lnTo>
                  <a:pt x="262318" y="0"/>
                </a:lnTo>
              </a:path>
            </a:pathLst>
          </a:custGeom>
          <a:ln w="46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6571" y="1707466"/>
            <a:ext cx="31623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i="1" spc="-20" dirty="0">
                <a:latin typeface="Times New Roman"/>
                <a:cs typeface="Times New Roman"/>
              </a:rPr>
              <a:t>x</a:t>
            </a:r>
            <a:r>
              <a:rPr sz="2625" spc="-30" baseline="-19047" dirty="0">
                <a:latin typeface="Times New Roman"/>
                <a:cs typeface="Times New Roman"/>
              </a:rPr>
              <a:t>2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79947" y="1791652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7" y="0"/>
                </a:lnTo>
              </a:path>
            </a:pathLst>
          </a:custGeom>
          <a:ln w="88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31179" y="1750649"/>
            <a:ext cx="29210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50" i="1" spc="70" dirty="0">
                <a:latin typeface="Comic Sans MS"/>
                <a:cs typeface="Comic Sans MS"/>
              </a:rPr>
              <a:t>x</a:t>
            </a:r>
            <a:r>
              <a:rPr sz="1425" spc="104" baseline="-29239" dirty="0">
                <a:latin typeface="Comic Sans MS"/>
                <a:cs typeface="Comic Sans MS"/>
              </a:rPr>
              <a:t>4</a:t>
            </a:r>
            <a:endParaRPr sz="1425" baseline="-29239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9795" y="2301144"/>
            <a:ext cx="29083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i="1" spc="-105" dirty="0">
                <a:latin typeface="Times New Roman"/>
                <a:cs typeface="Times New Roman"/>
              </a:rPr>
              <a:t>x</a:t>
            </a:r>
            <a:r>
              <a:rPr sz="2625" spc="-157" baseline="-19047" dirty="0">
                <a:latin typeface="Times New Roman"/>
                <a:cs typeface="Times New Roman"/>
              </a:rPr>
              <a:t>1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91883" y="3303936"/>
            <a:ext cx="31877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625" baseline="-19047" dirty="0">
                <a:latin typeface="Times New Roman"/>
                <a:cs typeface="Times New Roman"/>
              </a:rPr>
              <a:t>2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7371" y="5048952"/>
            <a:ext cx="345440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150" i="1" spc="40" dirty="0">
                <a:latin typeface="Comic Sans MS"/>
                <a:cs typeface="Comic Sans MS"/>
              </a:rPr>
              <a:t>x</a:t>
            </a:r>
            <a:r>
              <a:rPr sz="1875" spc="60" baseline="-26666" dirty="0">
                <a:latin typeface="Comic Sans MS"/>
                <a:cs typeface="Comic Sans MS"/>
              </a:rPr>
              <a:t>2</a:t>
            </a:r>
            <a:endParaRPr sz="1875" baseline="-26666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70220" y="5241607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7" y="0"/>
                </a:lnTo>
              </a:path>
            </a:pathLst>
          </a:custGeom>
          <a:ln w="8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21452" y="5202909"/>
            <a:ext cx="29146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65" dirty="0">
                <a:latin typeface="Comic Sans MS"/>
                <a:cs typeface="Comic Sans MS"/>
              </a:rPr>
              <a:t>x</a:t>
            </a:r>
            <a:r>
              <a:rPr sz="1425" spc="97" baseline="-26315" dirty="0">
                <a:latin typeface="Comic Sans MS"/>
                <a:cs typeface="Comic Sans MS"/>
              </a:rPr>
              <a:t>4</a:t>
            </a:r>
            <a:endParaRPr sz="1425" baseline="-26315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38577" y="4464177"/>
            <a:ext cx="233679" cy="0"/>
          </a:xfrm>
          <a:custGeom>
            <a:avLst/>
            <a:gdLst/>
            <a:ahLst/>
            <a:cxnLst/>
            <a:rect l="l" t="t" r="r" b="b"/>
            <a:pathLst>
              <a:path w="233680">
                <a:moveTo>
                  <a:pt x="0" y="0"/>
                </a:moveTo>
                <a:lnTo>
                  <a:pt x="233553" y="0"/>
                </a:lnTo>
              </a:path>
            </a:pathLst>
          </a:custGeom>
          <a:ln w="9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90572" y="4421338"/>
            <a:ext cx="30226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i="1" spc="65" dirty="0">
                <a:latin typeface="Comic Sans MS"/>
                <a:cs typeface="Comic Sans MS"/>
              </a:rPr>
              <a:t>x</a:t>
            </a:r>
            <a:r>
              <a:rPr sz="1500" spc="97" baseline="-27777" dirty="0">
                <a:latin typeface="Comic Sans MS"/>
                <a:cs typeface="Comic Sans MS"/>
              </a:rPr>
              <a:t>4</a:t>
            </a:r>
            <a:endParaRPr sz="1500" baseline="-27777">
              <a:latin typeface="Comic Sans MS"/>
              <a:cs typeface="Comic Sans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B57976-5D13-32D1-5BC6-F88D3877D1D5}"/>
              </a:ext>
            </a:extLst>
          </p:cNvPr>
          <p:cNvGrpSpPr/>
          <p:nvPr/>
        </p:nvGrpSpPr>
        <p:grpSpPr>
          <a:xfrm>
            <a:off x="2630423" y="2020823"/>
            <a:ext cx="4017773" cy="3569335"/>
            <a:chOff x="2630423" y="2020823"/>
            <a:chExt cx="4017773" cy="3569335"/>
          </a:xfrm>
        </p:grpSpPr>
        <p:sp>
          <p:nvSpPr>
            <p:cNvPr id="21" name="object 21"/>
            <p:cNvSpPr/>
            <p:nvPr/>
          </p:nvSpPr>
          <p:spPr>
            <a:xfrm>
              <a:off x="2688336" y="2020823"/>
              <a:ext cx="3959860" cy="3569335"/>
            </a:xfrm>
            <a:custGeom>
              <a:avLst/>
              <a:gdLst/>
              <a:ahLst/>
              <a:cxnLst/>
              <a:rect l="l" t="t" r="r" b="b"/>
              <a:pathLst>
                <a:path w="3959859" h="3569335">
                  <a:moveTo>
                    <a:pt x="1069848" y="3258312"/>
                  </a:moveTo>
                  <a:lnTo>
                    <a:pt x="1066800" y="3230880"/>
                  </a:lnTo>
                  <a:lnTo>
                    <a:pt x="1063752" y="3206496"/>
                  </a:lnTo>
                  <a:lnTo>
                    <a:pt x="1057656" y="3182112"/>
                  </a:lnTo>
                  <a:lnTo>
                    <a:pt x="1057656" y="3258312"/>
                  </a:lnTo>
                  <a:lnTo>
                    <a:pt x="1051560" y="3307080"/>
                  </a:lnTo>
                  <a:lnTo>
                    <a:pt x="1027176" y="3374136"/>
                  </a:lnTo>
                  <a:lnTo>
                    <a:pt x="984504" y="3432048"/>
                  </a:lnTo>
                  <a:lnTo>
                    <a:pt x="929640" y="3471672"/>
                  </a:lnTo>
                  <a:lnTo>
                    <a:pt x="859536" y="3496056"/>
                  </a:lnTo>
                  <a:lnTo>
                    <a:pt x="838200" y="3502152"/>
                  </a:lnTo>
                  <a:lnTo>
                    <a:pt x="786384" y="3502152"/>
                  </a:lnTo>
                  <a:lnTo>
                    <a:pt x="737616" y="3489960"/>
                  </a:lnTo>
                  <a:lnTo>
                    <a:pt x="716280" y="3483864"/>
                  </a:lnTo>
                  <a:lnTo>
                    <a:pt x="673608" y="3459480"/>
                  </a:lnTo>
                  <a:lnTo>
                    <a:pt x="655320" y="3447288"/>
                  </a:lnTo>
                  <a:lnTo>
                    <a:pt x="640067" y="3429000"/>
                  </a:lnTo>
                  <a:lnTo>
                    <a:pt x="621792" y="3413760"/>
                  </a:lnTo>
                  <a:lnTo>
                    <a:pt x="585216" y="3352800"/>
                  </a:lnTo>
                  <a:lnTo>
                    <a:pt x="573024" y="3307080"/>
                  </a:lnTo>
                  <a:lnTo>
                    <a:pt x="566928" y="3258312"/>
                  </a:lnTo>
                  <a:lnTo>
                    <a:pt x="573024" y="3209544"/>
                  </a:lnTo>
                  <a:lnTo>
                    <a:pt x="597408" y="3142488"/>
                  </a:lnTo>
                  <a:lnTo>
                    <a:pt x="640067" y="3084576"/>
                  </a:lnTo>
                  <a:lnTo>
                    <a:pt x="676656" y="3057144"/>
                  </a:lnTo>
                  <a:lnTo>
                    <a:pt x="694944" y="3044952"/>
                  </a:lnTo>
                  <a:lnTo>
                    <a:pt x="716280" y="3032760"/>
                  </a:lnTo>
                  <a:lnTo>
                    <a:pt x="740664" y="3026664"/>
                  </a:lnTo>
                  <a:lnTo>
                    <a:pt x="762000" y="3020568"/>
                  </a:lnTo>
                  <a:lnTo>
                    <a:pt x="786384" y="3014472"/>
                  </a:lnTo>
                  <a:lnTo>
                    <a:pt x="838200" y="3014472"/>
                  </a:lnTo>
                  <a:lnTo>
                    <a:pt x="862584" y="3020568"/>
                  </a:lnTo>
                  <a:lnTo>
                    <a:pt x="883920" y="3026664"/>
                  </a:lnTo>
                  <a:lnTo>
                    <a:pt x="908304" y="3032760"/>
                  </a:lnTo>
                  <a:lnTo>
                    <a:pt x="929640" y="3044952"/>
                  </a:lnTo>
                  <a:lnTo>
                    <a:pt x="947928" y="3057144"/>
                  </a:lnTo>
                  <a:lnTo>
                    <a:pt x="969264" y="3069336"/>
                  </a:lnTo>
                  <a:lnTo>
                    <a:pt x="984504" y="3087624"/>
                  </a:lnTo>
                  <a:lnTo>
                    <a:pt x="999744" y="3102864"/>
                  </a:lnTo>
                  <a:lnTo>
                    <a:pt x="1014984" y="3121152"/>
                  </a:lnTo>
                  <a:lnTo>
                    <a:pt x="1027176" y="3142488"/>
                  </a:lnTo>
                  <a:lnTo>
                    <a:pt x="1045464" y="3185160"/>
                  </a:lnTo>
                  <a:lnTo>
                    <a:pt x="1051560" y="3209544"/>
                  </a:lnTo>
                  <a:lnTo>
                    <a:pt x="1057656" y="3258312"/>
                  </a:lnTo>
                  <a:lnTo>
                    <a:pt x="1057656" y="3182112"/>
                  </a:lnTo>
                  <a:lnTo>
                    <a:pt x="1039368" y="3136392"/>
                  </a:lnTo>
                  <a:lnTo>
                    <a:pt x="1008888" y="3093720"/>
                  </a:lnTo>
                  <a:lnTo>
                    <a:pt x="975360" y="3060192"/>
                  </a:lnTo>
                  <a:lnTo>
                    <a:pt x="935736" y="3032760"/>
                  </a:lnTo>
                  <a:lnTo>
                    <a:pt x="886955" y="3014472"/>
                  </a:lnTo>
                  <a:lnTo>
                    <a:pt x="838200" y="3002280"/>
                  </a:lnTo>
                  <a:lnTo>
                    <a:pt x="786384" y="3002280"/>
                  </a:lnTo>
                  <a:lnTo>
                    <a:pt x="758952" y="3008376"/>
                  </a:lnTo>
                  <a:lnTo>
                    <a:pt x="734568" y="3014472"/>
                  </a:lnTo>
                  <a:lnTo>
                    <a:pt x="713232" y="3023616"/>
                  </a:lnTo>
                  <a:lnTo>
                    <a:pt x="688848" y="3032760"/>
                  </a:lnTo>
                  <a:lnTo>
                    <a:pt x="649224" y="3060192"/>
                  </a:lnTo>
                  <a:lnTo>
                    <a:pt x="612648" y="3096768"/>
                  </a:lnTo>
                  <a:lnTo>
                    <a:pt x="585216" y="3136392"/>
                  </a:lnTo>
                  <a:lnTo>
                    <a:pt x="566928" y="3182112"/>
                  </a:lnTo>
                  <a:lnTo>
                    <a:pt x="554736" y="3233928"/>
                  </a:lnTo>
                  <a:lnTo>
                    <a:pt x="554736" y="3285744"/>
                  </a:lnTo>
                  <a:lnTo>
                    <a:pt x="566928" y="3334512"/>
                  </a:lnTo>
                  <a:lnTo>
                    <a:pt x="585216" y="3380232"/>
                  </a:lnTo>
                  <a:lnTo>
                    <a:pt x="612648" y="3422904"/>
                  </a:lnTo>
                  <a:lnTo>
                    <a:pt x="667512" y="3471672"/>
                  </a:lnTo>
                  <a:lnTo>
                    <a:pt x="713232" y="3496056"/>
                  </a:lnTo>
                  <a:lnTo>
                    <a:pt x="762000" y="3508248"/>
                  </a:lnTo>
                  <a:lnTo>
                    <a:pt x="786384" y="3514344"/>
                  </a:lnTo>
                  <a:lnTo>
                    <a:pt x="838200" y="3514344"/>
                  </a:lnTo>
                  <a:lnTo>
                    <a:pt x="862584" y="3508248"/>
                  </a:lnTo>
                  <a:lnTo>
                    <a:pt x="890016" y="3502152"/>
                  </a:lnTo>
                  <a:lnTo>
                    <a:pt x="911352" y="3493008"/>
                  </a:lnTo>
                  <a:lnTo>
                    <a:pt x="935736" y="3483864"/>
                  </a:lnTo>
                  <a:lnTo>
                    <a:pt x="957072" y="3471672"/>
                  </a:lnTo>
                  <a:lnTo>
                    <a:pt x="975360" y="3456432"/>
                  </a:lnTo>
                  <a:lnTo>
                    <a:pt x="1011936" y="3419856"/>
                  </a:lnTo>
                  <a:lnTo>
                    <a:pt x="1024128" y="3401568"/>
                  </a:lnTo>
                  <a:lnTo>
                    <a:pt x="1039368" y="3380232"/>
                  </a:lnTo>
                  <a:lnTo>
                    <a:pt x="1048512" y="3358896"/>
                  </a:lnTo>
                  <a:lnTo>
                    <a:pt x="1057656" y="3334512"/>
                  </a:lnTo>
                  <a:lnTo>
                    <a:pt x="1063752" y="3310128"/>
                  </a:lnTo>
                  <a:lnTo>
                    <a:pt x="1066800" y="3285744"/>
                  </a:lnTo>
                  <a:lnTo>
                    <a:pt x="1069848" y="3258312"/>
                  </a:lnTo>
                  <a:close/>
                </a:path>
                <a:path w="3959859" h="3569335">
                  <a:moveTo>
                    <a:pt x="1844040" y="12192"/>
                  </a:moveTo>
                  <a:lnTo>
                    <a:pt x="1840992" y="0"/>
                  </a:lnTo>
                  <a:lnTo>
                    <a:pt x="57912" y="499872"/>
                  </a:lnTo>
                  <a:lnTo>
                    <a:pt x="60960" y="512064"/>
                  </a:lnTo>
                  <a:lnTo>
                    <a:pt x="1844040" y="12192"/>
                  </a:lnTo>
                  <a:close/>
                </a:path>
                <a:path w="3959859" h="3569335">
                  <a:moveTo>
                    <a:pt x="2182368" y="3288792"/>
                  </a:moveTo>
                  <a:lnTo>
                    <a:pt x="2179320" y="3261360"/>
                  </a:lnTo>
                  <a:lnTo>
                    <a:pt x="2173224" y="3236976"/>
                  </a:lnTo>
                  <a:lnTo>
                    <a:pt x="2170176" y="3228848"/>
                  </a:lnTo>
                  <a:lnTo>
                    <a:pt x="2170176" y="3288792"/>
                  </a:lnTo>
                  <a:lnTo>
                    <a:pt x="2170176" y="3337560"/>
                  </a:lnTo>
                  <a:lnTo>
                    <a:pt x="2161032" y="3386328"/>
                  </a:lnTo>
                  <a:lnTo>
                    <a:pt x="2142744" y="3429000"/>
                  </a:lnTo>
                  <a:lnTo>
                    <a:pt x="2100072" y="3486912"/>
                  </a:lnTo>
                  <a:lnTo>
                    <a:pt x="2063496" y="3517392"/>
                  </a:lnTo>
                  <a:lnTo>
                    <a:pt x="1999488" y="3547872"/>
                  </a:lnTo>
                  <a:lnTo>
                    <a:pt x="1950720" y="3557016"/>
                  </a:lnTo>
                  <a:lnTo>
                    <a:pt x="1901952" y="3557016"/>
                  </a:lnTo>
                  <a:lnTo>
                    <a:pt x="1853184" y="3547872"/>
                  </a:lnTo>
                  <a:lnTo>
                    <a:pt x="1789176" y="3514344"/>
                  </a:lnTo>
                  <a:lnTo>
                    <a:pt x="1752600" y="3486912"/>
                  </a:lnTo>
                  <a:lnTo>
                    <a:pt x="1722120" y="3450336"/>
                  </a:lnTo>
                  <a:lnTo>
                    <a:pt x="1691640" y="3386328"/>
                  </a:lnTo>
                  <a:lnTo>
                    <a:pt x="1682496" y="3337560"/>
                  </a:lnTo>
                  <a:lnTo>
                    <a:pt x="1682496" y="3288792"/>
                  </a:lnTo>
                  <a:lnTo>
                    <a:pt x="1691640" y="3240024"/>
                  </a:lnTo>
                  <a:lnTo>
                    <a:pt x="1725168" y="3176016"/>
                  </a:lnTo>
                  <a:lnTo>
                    <a:pt x="1770888" y="3124200"/>
                  </a:lnTo>
                  <a:lnTo>
                    <a:pt x="1810512" y="3099816"/>
                  </a:lnTo>
                  <a:lnTo>
                    <a:pt x="1853184" y="3081528"/>
                  </a:lnTo>
                  <a:lnTo>
                    <a:pt x="1926336" y="3069336"/>
                  </a:lnTo>
                  <a:lnTo>
                    <a:pt x="1975104" y="3075432"/>
                  </a:lnTo>
                  <a:lnTo>
                    <a:pt x="2042160" y="3099816"/>
                  </a:lnTo>
                  <a:lnTo>
                    <a:pt x="2100072" y="3142488"/>
                  </a:lnTo>
                  <a:lnTo>
                    <a:pt x="2130552" y="3179064"/>
                  </a:lnTo>
                  <a:lnTo>
                    <a:pt x="2151888" y="3218688"/>
                  </a:lnTo>
                  <a:lnTo>
                    <a:pt x="2167128" y="3264408"/>
                  </a:lnTo>
                  <a:lnTo>
                    <a:pt x="2170176" y="3288792"/>
                  </a:lnTo>
                  <a:lnTo>
                    <a:pt x="2170176" y="3228848"/>
                  </a:lnTo>
                  <a:lnTo>
                    <a:pt x="2139696" y="3169920"/>
                  </a:lnTo>
                  <a:lnTo>
                    <a:pt x="2109216" y="3133344"/>
                  </a:lnTo>
                  <a:lnTo>
                    <a:pt x="2069592" y="3099816"/>
                  </a:lnTo>
                  <a:lnTo>
                    <a:pt x="2026920" y="3078480"/>
                  </a:lnTo>
                  <a:lnTo>
                    <a:pt x="1978152" y="3063240"/>
                  </a:lnTo>
                  <a:lnTo>
                    <a:pt x="1926336" y="3057144"/>
                  </a:lnTo>
                  <a:lnTo>
                    <a:pt x="1898904" y="3060192"/>
                  </a:lnTo>
                  <a:lnTo>
                    <a:pt x="1850136" y="3069336"/>
                  </a:lnTo>
                  <a:lnTo>
                    <a:pt x="1804416" y="3087624"/>
                  </a:lnTo>
                  <a:lnTo>
                    <a:pt x="1783080" y="3102864"/>
                  </a:lnTo>
                  <a:lnTo>
                    <a:pt x="1761744" y="3115056"/>
                  </a:lnTo>
                  <a:lnTo>
                    <a:pt x="1712976" y="3169920"/>
                  </a:lnTo>
                  <a:lnTo>
                    <a:pt x="1688592" y="3215640"/>
                  </a:lnTo>
                  <a:lnTo>
                    <a:pt x="1673352" y="3261360"/>
                  </a:lnTo>
                  <a:lnTo>
                    <a:pt x="1670304" y="3288792"/>
                  </a:lnTo>
                  <a:lnTo>
                    <a:pt x="1670304" y="3340608"/>
                  </a:lnTo>
                  <a:lnTo>
                    <a:pt x="1679448" y="3389376"/>
                  </a:lnTo>
                  <a:lnTo>
                    <a:pt x="1712976" y="3456432"/>
                  </a:lnTo>
                  <a:lnTo>
                    <a:pt x="1743456" y="3496056"/>
                  </a:lnTo>
                  <a:lnTo>
                    <a:pt x="1783080" y="3526536"/>
                  </a:lnTo>
                  <a:lnTo>
                    <a:pt x="1825752" y="3550920"/>
                  </a:lnTo>
                  <a:lnTo>
                    <a:pt x="1874520" y="3566160"/>
                  </a:lnTo>
                  <a:lnTo>
                    <a:pt x="1898904" y="3569208"/>
                  </a:lnTo>
                  <a:lnTo>
                    <a:pt x="1953768" y="3569208"/>
                  </a:lnTo>
                  <a:lnTo>
                    <a:pt x="1978152" y="3566160"/>
                  </a:lnTo>
                  <a:lnTo>
                    <a:pt x="2002536" y="3560064"/>
                  </a:lnTo>
                  <a:lnTo>
                    <a:pt x="2010664" y="3557016"/>
                  </a:lnTo>
                  <a:lnTo>
                    <a:pt x="2026920" y="3550920"/>
                  </a:lnTo>
                  <a:lnTo>
                    <a:pt x="2069592" y="3526536"/>
                  </a:lnTo>
                  <a:lnTo>
                    <a:pt x="2109216" y="3496056"/>
                  </a:lnTo>
                  <a:lnTo>
                    <a:pt x="2139696" y="3456432"/>
                  </a:lnTo>
                  <a:lnTo>
                    <a:pt x="2164080" y="3413760"/>
                  </a:lnTo>
                  <a:lnTo>
                    <a:pt x="2179320" y="3364992"/>
                  </a:lnTo>
                  <a:lnTo>
                    <a:pt x="2182368" y="3340608"/>
                  </a:lnTo>
                  <a:lnTo>
                    <a:pt x="2182368" y="3288792"/>
                  </a:lnTo>
                  <a:close/>
                </a:path>
                <a:path w="3959859" h="3569335">
                  <a:moveTo>
                    <a:pt x="2956560" y="54864"/>
                  </a:moveTo>
                  <a:lnTo>
                    <a:pt x="57912" y="554736"/>
                  </a:lnTo>
                  <a:lnTo>
                    <a:pt x="60960" y="566928"/>
                  </a:lnTo>
                  <a:lnTo>
                    <a:pt x="2956560" y="67056"/>
                  </a:lnTo>
                  <a:lnTo>
                    <a:pt x="2956560" y="54864"/>
                  </a:lnTo>
                  <a:close/>
                </a:path>
                <a:path w="3959859" h="3569335">
                  <a:moveTo>
                    <a:pt x="3243072" y="3313176"/>
                  </a:moveTo>
                  <a:lnTo>
                    <a:pt x="3240024" y="3288792"/>
                  </a:lnTo>
                  <a:lnTo>
                    <a:pt x="3236976" y="3261360"/>
                  </a:lnTo>
                  <a:lnTo>
                    <a:pt x="3230880" y="3236976"/>
                  </a:lnTo>
                  <a:lnTo>
                    <a:pt x="3230880" y="3313176"/>
                  </a:lnTo>
                  <a:lnTo>
                    <a:pt x="3224784" y="3361944"/>
                  </a:lnTo>
                  <a:lnTo>
                    <a:pt x="3200400" y="3429000"/>
                  </a:lnTo>
                  <a:lnTo>
                    <a:pt x="3157728" y="3486912"/>
                  </a:lnTo>
                  <a:lnTo>
                    <a:pt x="3121152" y="3517392"/>
                  </a:lnTo>
                  <a:lnTo>
                    <a:pt x="3081528" y="3538728"/>
                  </a:lnTo>
                  <a:lnTo>
                    <a:pt x="3035808" y="3553968"/>
                  </a:lnTo>
                  <a:lnTo>
                    <a:pt x="3011424" y="3557016"/>
                  </a:lnTo>
                  <a:lnTo>
                    <a:pt x="2959608" y="3557016"/>
                  </a:lnTo>
                  <a:lnTo>
                    <a:pt x="2910840" y="3547872"/>
                  </a:lnTo>
                  <a:lnTo>
                    <a:pt x="2846832" y="3514344"/>
                  </a:lnTo>
                  <a:lnTo>
                    <a:pt x="2795016" y="3468624"/>
                  </a:lnTo>
                  <a:lnTo>
                    <a:pt x="2758440" y="3407664"/>
                  </a:lnTo>
                  <a:lnTo>
                    <a:pt x="2746248" y="3361944"/>
                  </a:lnTo>
                  <a:lnTo>
                    <a:pt x="2740152" y="3313176"/>
                  </a:lnTo>
                  <a:lnTo>
                    <a:pt x="2746248" y="3264408"/>
                  </a:lnTo>
                  <a:lnTo>
                    <a:pt x="2770632" y="3197352"/>
                  </a:lnTo>
                  <a:lnTo>
                    <a:pt x="2798064" y="3157728"/>
                  </a:lnTo>
                  <a:lnTo>
                    <a:pt x="2813304" y="3142488"/>
                  </a:lnTo>
                  <a:lnTo>
                    <a:pt x="2828544" y="3124200"/>
                  </a:lnTo>
                  <a:lnTo>
                    <a:pt x="2849880" y="3112008"/>
                  </a:lnTo>
                  <a:lnTo>
                    <a:pt x="2868168" y="3099816"/>
                  </a:lnTo>
                  <a:lnTo>
                    <a:pt x="2889504" y="3090672"/>
                  </a:lnTo>
                  <a:lnTo>
                    <a:pt x="2913888" y="3081528"/>
                  </a:lnTo>
                  <a:lnTo>
                    <a:pt x="2935224" y="3075432"/>
                  </a:lnTo>
                  <a:lnTo>
                    <a:pt x="2959608" y="3072384"/>
                  </a:lnTo>
                  <a:lnTo>
                    <a:pt x="2987040" y="3069336"/>
                  </a:lnTo>
                  <a:lnTo>
                    <a:pt x="3035808" y="3075432"/>
                  </a:lnTo>
                  <a:lnTo>
                    <a:pt x="3081528" y="3090672"/>
                  </a:lnTo>
                  <a:lnTo>
                    <a:pt x="3121152" y="3112008"/>
                  </a:lnTo>
                  <a:lnTo>
                    <a:pt x="3172968" y="3157728"/>
                  </a:lnTo>
                  <a:lnTo>
                    <a:pt x="3200400" y="3197352"/>
                  </a:lnTo>
                  <a:lnTo>
                    <a:pt x="3218688" y="3243072"/>
                  </a:lnTo>
                  <a:lnTo>
                    <a:pt x="3230880" y="3313176"/>
                  </a:lnTo>
                  <a:lnTo>
                    <a:pt x="3230880" y="3236976"/>
                  </a:lnTo>
                  <a:lnTo>
                    <a:pt x="3212592" y="3191256"/>
                  </a:lnTo>
                  <a:lnTo>
                    <a:pt x="3166872" y="3133344"/>
                  </a:lnTo>
                  <a:lnTo>
                    <a:pt x="3130296" y="3099816"/>
                  </a:lnTo>
                  <a:lnTo>
                    <a:pt x="3060192" y="3069336"/>
                  </a:lnTo>
                  <a:lnTo>
                    <a:pt x="3011424" y="3060192"/>
                  </a:lnTo>
                  <a:lnTo>
                    <a:pt x="2983992" y="3057144"/>
                  </a:lnTo>
                  <a:lnTo>
                    <a:pt x="2959608" y="3060192"/>
                  </a:lnTo>
                  <a:lnTo>
                    <a:pt x="2932176" y="3063240"/>
                  </a:lnTo>
                  <a:lnTo>
                    <a:pt x="2907792" y="3069336"/>
                  </a:lnTo>
                  <a:lnTo>
                    <a:pt x="2886456" y="3078480"/>
                  </a:lnTo>
                  <a:lnTo>
                    <a:pt x="2862072" y="3087624"/>
                  </a:lnTo>
                  <a:lnTo>
                    <a:pt x="2840736" y="3102864"/>
                  </a:lnTo>
                  <a:lnTo>
                    <a:pt x="2822448" y="3115056"/>
                  </a:lnTo>
                  <a:lnTo>
                    <a:pt x="2785872" y="3151632"/>
                  </a:lnTo>
                  <a:lnTo>
                    <a:pt x="2770632" y="3169920"/>
                  </a:lnTo>
                  <a:lnTo>
                    <a:pt x="2758440" y="3191256"/>
                  </a:lnTo>
                  <a:lnTo>
                    <a:pt x="2749296" y="3215640"/>
                  </a:lnTo>
                  <a:lnTo>
                    <a:pt x="2740152" y="3236976"/>
                  </a:lnTo>
                  <a:lnTo>
                    <a:pt x="2734056" y="3261360"/>
                  </a:lnTo>
                  <a:lnTo>
                    <a:pt x="2731008" y="3288792"/>
                  </a:lnTo>
                  <a:lnTo>
                    <a:pt x="2727960" y="3313176"/>
                  </a:lnTo>
                  <a:lnTo>
                    <a:pt x="2734056" y="3364992"/>
                  </a:lnTo>
                  <a:lnTo>
                    <a:pt x="2749296" y="3413760"/>
                  </a:lnTo>
                  <a:lnTo>
                    <a:pt x="2773680" y="3456432"/>
                  </a:lnTo>
                  <a:lnTo>
                    <a:pt x="2785872" y="3477768"/>
                  </a:lnTo>
                  <a:lnTo>
                    <a:pt x="2840736" y="3526536"/>
                  </a:lnTo>
                  <a:lnTo>
                    <a:pt x="2886456" y="3550920"/>
                  </a:lnTo>
                  <a:lnTo>
                    <a:pt x="2935224" y="3566160"/>
                  </a:lnTo>
                  <a:lnTo>
                    <a:pt x="2959608" y="3569208"/>
                  </a:lnTo>
                  <a:lnTo>
                    <a:pt x="3011424" y="3569208"/>
                  </a:lnTo>
                  <a:lnTo>
                    <a:pt x="3038856" y="3566160"/>
                  </a:lnTo>
                  <a:lnTo>
                    <a:pt x="3063240" y="3560064"/>
                  </a:lnTo>
                  <a:lnTo>
                    <a:pt x="3070352" y="3557016"/>
                  </a:lnTo>
                  <a:lnTo>
                    <a:pt x="3084576" y="3550920"/>
                  </a:lnTo>
                  <a:lnTo>
                    <a:pt x="3130296" y="3526536"/>
                  </a:lnTo>
                  <a:lnTo>
                    <a:pt x="3166872" y="3496056"/>
                  </a:lnTo>
                  <a:lnTo>
                    <a:pt x="3197352" y="3456432"/>
                  </a:lnTo>
                  <a:lnTo>
                    <a:pt x="3212592" y="3435096"/>
                  </a:lnTo>
                  <a:lnTo>
                    <a:pt x="3221736" y="3413760"/>
                  </a:lnTo>
                  <a:lnTo>
                    <a:pt x="3230880" y="3389376"/>
                  </a:lnTo>
                  <a:lnTo>
                    <a:pt x="3236976" y="3364992"/>
                  </a:lnTo>
                  <a:lnTo>
                    <a:pt x="3240024" y="3340608"/>
                  </a:lnTo>
                  <a:lnTo>
                    <a:pt x="3243072" y="3313176"/>
                  </a:lnTo>
                  <a:close/>
                </a:path>
                <a:path w="3959859" h="3569335">
                  <a:moveTo>
                    <a:pt x="3904488" y="1499616"/>
                  </a:moveTo>
                  <a:lnTo>
                    <a:pt x="60960" y="667512"/>
                  </a:lnTo>
                  <a:lnTo>
                    <a:pt x="57912" y="679704"/>
                  </a:lnTo>
                  <a:lnTo>
                    <a:pt x="3904488" y="1511808"/>
                  </a:lnTo>
                  <a:lnTo>
                    <a:pt x="3904488" y="1499616"/>
                  </a:lnTo>
                  <a:close/>
                </a:path>
                <a:path w="3959859" h="3569335">
                  <a:moveTo>
                    <a:pt x="3907536" y="2499372"/>
                  </a:moveTo>
                  <a:lnTo>
                    <a:pt x="6096" y="722376"/>
                  </a:lnTo>
                  <a:lnTo>
                    <a:pt x="0" y="734568"/>
                  </a:lnTo>
                  <a:lnTo>
                    <a:pt x="3901440" y="2511552"/>
                  </a:lnTo>
                  <a:lnTo>
                    <a:pt x="3907536" y="2499372"/>
                  </a:lnTo>
                  <a:close/>
                </a:path>
                <a:path w="3959859" h="3569335">
                  <a:moveTo>
                    <a:pt x="3959352" y="609600"/>
                  </a:moveTo>
                  <a:lnTo>
                    <a:pt x="60960" y="609600"/>
                  </a:lnTo>
                  <a:lnTo>
                    <a:pt x="60960" y="624840"/>
                  </a:lnTo>
                  <a:lnTo>
                    <a:pt x="3959352" y="624840"/>
                  </a:lnTo>
                  <a:lnTo>
                    <a:pt x="3959352" y="609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27" name="object 27"/>
            <p:cNvGrpSpPr/>
            <p:nvPr/>
          </p:nvGrpSpPr>
          <p:grpSpPr>
            <a:xfrm>
              <a:off x="2630423" y="2801111"/>
              <a:ext cx="2908300" cy="2387600"/>
              <a:chOff x="2630423" y="2801111"/>
              <a:chExt cx="2908300" cy="2387600"/>
            </a:xfrm>
          </p:grpSpPr>
          <p:sp>
            <p:nvSpPr>
              <p:cNvPr id="28" name="object 28"/>
              <p:cNvSpPr/>
              <p:nvPr/>
            </p:nvSpPr>
            <p:spPr>
              <a:xfrm>
                <a:off x="2630424" y="2801111"/>
                <a:ext cx="2908300" cy="2289175"/>
              </a:xfrm>
              <a:custGeom>
                <a:avLst/>
                <a:gdLst/>
                <a:ahLst/>
                <a:cxnLst/>
                <a:rect l="l" t="t" r="r" b="b"/>
                <a:pathLst>
                  <a:path w="2908300" h="2289175">
                    <a:moveTo>
                      <a:pt x="1905000" y="2279904"/>
                    </a:moveTo>
                    <a:lnTo>
                      <a:pt x="12192" y="0"/>
                    </a:lnTo>
                    <a:lnTo>
                      <a:pt x="6096" y="4572"/>
                    </a:lnTo>
                    <a:lnTo>
                      <a:pt x="0" y="6096"/>
                    </a:lnTo>
                    <a:lnTo>
                      <a:pt x="889" y="8483"/>
                    </a:lnTo>
                    <a:lnTo>
                      <a:pt x="0" y="9144"/>
                    </a:lnTo>
                    <a:lnTo>
                      <a:pt x="2082" y="11658"/>
                    </a:lnTo>
                    <a:lnTo>
                      <a:pt x="835152" y="2231136"/>
                    </a:lnTo>
                    <a:lnTo>
                      <a:pt x="847344" y="2225040"/>
                    </a:lnTo>
                    <a:lnTo>
                      <a:pt x="26428" y="40932"/>
                    </a:lnTo>
                    <a:lnTo>
                      <a:pt x="1895856" y="2289048"/>
                    </a:lnTo>
                    <a:lnTo>
                      <a:pt x="1905000" y="2279904"/>
                    </a:lnTo>
                    <a:close/>
                  </a:path>
                  <a:path w="2908300" h="2289175">
                    <a:moveTo>
                      <a:pt x="2907792" y="2279904"/>
                    </a:moveTo>
                    <a:lnTo>
                      <a:pt x="67056" y="0"/>
                    </a:lnTo>
                    <a:lnTo>
                      <a:pt x="57912" y="9144"/>
                    </a:lnTo>
                    <a:lnTo>
                      <a:pt x="2898648" y="2289048"/>
                    </a:lnTo>
                    <a:lnTo>
                      <a:pt x="2907792" y="22799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4518659" y="5184076"/>
                <a:ext cx="2070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07010">
                    <a:moveTo>
                      <a:pt x="0" y="0"/>
                    </a:moveTo>
                    <a:lnTo>
                      <a:pt x="206501" y="0"/>
                    </a:lnTo>
                  </a:path>
                </a:pathLst>
              </a:custGeom>
              <a:ln w="87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0" name="object 30"/>
          <p:cNvSpPr txBox="1"/>
          <p:nvPr/>
        </p:nvSpPr>
        <p:spPr>
          <a:xfrm>
            <a:off x="4469891" y="5143073"/>
            <a:ext cx="28321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50" i="1" spc="35" dirty="0">
                <a:latin typeface="Comic Sans MS"/>
                <a:cs typeface="Comic Sans MS"/>
              </a:rPr>
              <a:t>x</a:t>
            </a:r>
            <a:r>
              <a:rPr sz="1425" spc="52" baseline="-29239" dirty="0">
                <a:latin typeface="Comic Sans MS"/>
                <a:cs typeface="Comic Sans MS"/>
              </a:rPr>
              <a:t>3</a:t>
            </a:r>
            <a:endParaRPr sz="1425" baseline="-29239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27504" y="1517903"/>
            <a:ext cx="5196840" cy="4130040"/>
          </a:xfrm>
          <a:custGeom>
            <a:avLst/>
            <a:gdLst/>
            <a:ahLst/>
            <a:cxnLst/>
            <a:rect l="l" t="t" r="r" b="b"/>
            <a:pathLst>
              <a:path w="5196840" h="4130040">
                <a:moveTo>
                  <a:pt x="792480" y="734568"/>
                </a:moveTo>
                <a:lnTo>
                  <a:pt x="789432" y="722376"/>
                </a:lnTo>
                <a:lnTo>
                  <a:pt x="786384" y="707136"/>
                </a:lnTo>
                <a:lnTo>
                  <a:pt x="783336" y="694944"/>
                </a:lnTo>
                <a:lnTo>
                  <a:pt x="780288" y="689610"/>
                </a:lnTo>
                <a:lnTo>
                  <a:pt x="780288" y="737616"/>
                </a:lnTo>
                <a:lnTo>
                  <a:pt x="780288" y="3337560"/>
                </a:lnTo>
                <a:lnTo>
                  <a:pt x="758952" y="3395472"/>
                </a:lnTo>
                <a:lnTo>
                  <a:pt x="725424" y="3429000"/>
                </a:lnTo>
                <a:lnTo>
                  <a:pt x="704088" y="3441192"/>
                </a:lnTo>
                <a:lnTo>
                  <a:pt x="707136" y="3438144"/>
                </a:lnTo>
                <a:lnTo>
                  <a:pt x="694944" y="3444240"/>
                </a:lnTo>
                <a:lnTo>
                  <a:pt x="682752" y="3447288"/>
                </a:lnTo>
                <a:lnTo>
                  <a:pt x="670560" y="3447288"/>
                </a:lnTo>
                <a:lnTo>
                  <a:pt x="655320" y="3450336"/>
                </a:lnTo>
                <a:lnTo>
                  <a:pt x="137160" y="3450336"/>
                </a:lnTo>
                <a:lnTo>
                  <a:pt x="124968" y="3447288"/>
                </a:lnTo>
                <a:lnTo>
                  <a:pt x="112776" y="3447288"/>
                </a:lnTo>
                <a:lnTo>
                  <a:pt x="100584" y="3444240"/>
                </a:lnTo>
                <a:lnTo>
                  <a:pt x="88392" y="3438144"/>
                </a:lnTo>
                <a:lnTo>
                  <a:pt x="67056" y="3429000"/>
                </a:lnTo>
                <a:lnTo>
                  <a:pt x="70104" y="3429000"/>
                </a:lnTo>
                <a:lnTo>
                  <a:pt x="48768" y="3413760"/>
                </a:lnTo>
                <a:lnTo>
                  <a:pt x="51816" y="3413760"/>
                </a:lnTo>
                <a:lnTo>
                  <a:pt x="33528" y="3395472"/>
                </a:lnTo>
                <a:lnTo>
                  <a:pt x="36576" y="3395472"/>
                </a:lnTo>
                <a:lnTo>
                  <a:pt x="24384" y="3374136"/>
                </a:lnTo>
                <a:lnTo>
                  <a:pt x="18288" y="3361944"/>
                </a:lnTo>
                <a:lnTo>
                  <a:pt x="15240" y="3349752"/>
                </a:lnTo>
                <a:lnTo>
                  <a:pt x="15240" y="722376"/>
                </a:lnTo>
                <a:lnTo>
                  <a:pt x="18288" y="710184"/>
                </a:lnTo>
                <a:lnTo>
                  <a:pt x="24384" y="701040"/>
                </a:lnTo>
                <a:lnTo>
                  <a:pt x="36576" y="679704"/>
                </a:lnTo>
                <a:lnTo>
                  <a:pt x="33528" y="679704"/>
                </a:lnTo>
                <a:lnTo>
                  <a:pt x="51816" y="661416"/>
                </a:lnTo>
                <a:lnTo>
                  <a:pt x="48768" y="661416"/>
                </a:lnTo>
                <a:lnTo>
                  <a:pt x="70104" y="646176"/>
                </a:lnTo>
                <a:lnTo>
                  <a:pt x="67056" y="646176"/>
                </a:lnTo>
                <a:lnTo>
                  <a:pt x="91440" y="633984"/>
                </a:lnTo>
                <a:lnTo>
                  <a:pt x="100584" y="630936"/>
                </a:lnTo>
                <a:lnTo>
                  <a:pt x="124968" y="624840"/>
                </a:lnTo>
                <a:lnTo>
                  <a:pt x="670560" y="624840"/>
                </a:lnTo>
                <a:lnTo>
                  <a:pt x="707136" y="633984"/>
                </a:lnTo>
                <a:lnTo>
                  <a:pt x="704088" y="633984"/>
                </a:lnTo>
                <a:lnTo>
                  <a:pt x="725424" y="646176"/>
                </a:lnTo>
                <a:lnTo>
                  <a:pt x="743712" y="661416"/>
                </a:lnTo>
                <a:lnTo>
                  <a:pt x="758952" y="679704"/>
                </a:lnTo>
                <a:lnTo>
                  <a:pt x="771144" y="701040"/>
                </a:lnTo>
                <a:lnTo>
                  <a:pt x="780288" y="737616"/>
                </a:lnTo>
                <a:lnTo>
                  <a:pt x="780288" y="689610"/>
                </a:lnTo>
                <a:lnTo>
                  <a:pt x="771144" y="673608"/>
                </a:lnTo>
                <a:lnTo>
                  <a:pt x="752856" y="652272"/>
                </a:lnTo>
                <a:lnTo>
                  <a:pt x="734568" y="637032"/>
                </a:lnTo>
                <a:lnTo>
                  <a:pt x="731520" y="633984"/>
                </a:lnTo>
                <a:lnTo>
                  <a:pt x="710184" y="624840"/>
                </a:lnTo>
                <a:lnTo>
                  <a:pt x="710184" y="621792"/>
                </a:lnTo>
                <a:lnTo>
                  <a:pt x="685800" y="615696"/>
                </a:lnTo>
                <a:lnTo>
                  <a:pt x="670560" y="612648"/>
                </a:lnTo>
                <a:lnTo>
                  <a:pt x="121920" y="612648"/>
                </a:lnTo>
                <a:lnTo>
                  <a:pt x="97536" y="618744"/>
                </a:lnTo>
                <a:lnTo>
                  <a:pt x="85344" y="624840"/>
                </a:lnTo>
                <a:lnTo>
                  <a:pt x="60960" y="633984"/>
                </a:lnTo>
                <a:lnTo>
                  <a:pt x="60960" y="637032"/>
                </a:lnTo>
                <a:lnTo>
                  <a:pt x="42672" y="652272"/>
                </a:lnTo>
                <a:lnTo>
                  <a:pt x="39624" y="652272"/>
                </a:lnTo>
                <a:lnTo>
                  <a:pt x="24384" y="673608"/>
                </a:lnTo>
                <a:lnTo>
                  <a:pt x="12192" y="694944"/>
                </a:lnTo>
                <a:lnTo>
                  <a:pt x="6096" y="707136"/>
                </a:lnTo>
                <a:lnTo>
                  <a:pt x="3048" y="722376"/>
                </a:lnTo>
                <a:lnTo>
                  <a:pt x="3048" y="734568"/>
                </a:lnTo>
                <a:lnTo>
                  <a:pt x="0" y="749808"/>
                </a:lnTo>
                <a:lnTo>
                  <a:pt x="0" y="3325368"/>
                </a:lnTo>
                <a:lnTo>
                  <a:pt x="3048" y="3340608"/>
                </a:lnTo>
                <a:lnTo>
                  <a:pt x="3048" y="3352800"/>
                </a:lnTo>
                <a:lnTo>
                  <a:pt x="6096" y="3364992"/>
                </a:lnTo>
                <a:lnTo>
                  <a:pt x="12192" y="3377184"/>
                </a:lnTo>
                <a:lnTo>
                  <a:pt x="12192" y="3380232"/>
                </a:lnTo>
                <a:lnTo>
                  <a:pt x="24384" y="3401568"/>
                </a:lnTo>
                <a:lnTo>
                  <a:pt x="39624" y="3422904"/>
                </a:lnTo>
                <a:lnTo>
                  <a:pt x="42672" y="3422904"/>
                </a:lnTo>
                <a:lnTo>
                  <a:pt x="60960" y="3438144"/>
                </a:lnTo>
                <a:lnTo>
                  <a:pt x="97536" y="3456432"/>
                </a:lnTo>
                <a:lnTo>
                  <a:pt x="109728" y="3459480"/>
                </a:lnTo>
                <a:lnTo>
                  <a:pt x="124968" y="3462528"/>
                </a:lnTo>
                <a:lnTo>
                  <a:pt x="670560" y="3462528"/>
                </a:lnTo>
                <a:lnTo>
                  <a:pt x="685800" y="3459480"/>
                </a:lnTo>
                <a:lnTo>
                  <a:pt x="697992" y="3456432"/>
                </a:lnTo>
                <a:lnTo>
                  <a:pt x="710184" y="3450336"/>
                </a:lnTo>
                <a:lnTo>
                  <a:pt x="726186" y="3441192"/>
                </a:lnTo>
                <a:lnTo>
                  <a:pt x="731520" y="3438144"/>
                </a:lnTo>
                <a:lnTo>
                  <a:pt x="734568" y="3438144"/>
                </a:lnTo>
                <a:lnTo>
                  <a:pt x="752856" y="3422904"/>
                </a:lnTo>
                <a:lnTo>
                  <a:pt x="771144" y="3401568"/>
                </a:lnTo>
                <a:lnTo>
                  <a:pt x="783336" y="3377184"/>
                </a:lnTo>
                <a:lnTo>
                  <a:pt x="792480" y="3340608"/>
                </a:lnTo>
                <a:lnTo>
                  <a:pt x="792480" y="734568"/>
                </a:lnTo>
                <a:close/>
              </a:path>
              <a:path w="5196840" h="4130040">
                <a:moveTo>
                  <a:pt x="4081272" y="3508248"/>
                </a:moveTo>
                <a:lnTo>
                  <a:pt x="4078224" y="3493008"/>
                </a:lnTo>
                <a:lnTo>
                  <a:pt x="4072991" y="3474720"/>
                </a:lnTo>
                <a:lnTo>
                  <a:pt x="4072128" y="3471672"/>
                </a:lnTo>
                <a:lnTo>
                  <a:pt x="4069080" y="3466338"/>
                </a:lnTo>
                <a:lnTo>
                  <a:pt x="4069080" y="3508248"/>
                </a:lnTo>
                <a:lnTo>
                  <a:pt x="4069080" y="4014216"/>
                </a:lnTo>
                <a:lnTo>
                  <a:pt x="4066032" y="4026408"/>
                </a:lnTo>
                <a:lnTo>
                  <a:pt x="4059936" y="4047744"/>
                </a:lnTo>
                <a:lnTo>
                  <a:pt x="4059936" y="4044696"/>
                </a:lnTo>
                <a:lnTo>
                  <a:pt x="4047744" y="4066032"/>
                </a:lnTo>
                <a:lnTo>
                  <a:pt x="4035552" y="4084320"/>
                </a:lnTo>
                <a:lnTo>
                  <a:pt x="4035552" y="4081272"/>
                </a:lnTo>
                <a:lnTo>
                  <a:pt x="4017264" y="4096512"/>
                </a:lnTo>
                <a:lnTo>
                  <a:pt x="3998976" y="4108704"/>
                </a:lnTo>
                <a:lnTo>
                  <a:pt x="3998976" y="4105656"/>
                </a:lnTo>
                <a:lnTo>
                  <a:pt x="3977640" y="4114800"/>
                </a:lnTo>
                <a:lnTo>
                  <a:pt x="1051560" y="4114800"/>
                </a:lnTo>
                <a:lnTo>
                  <a:pt x="1037323" y="4108704"/>
                </a:lnTo>
                <a:lnTo>
                  <a:pt x="1030224" y="4105656"/>
                </a:lnTo>
                <a:lnTo>
                  <a:pt x="1033272" y="4108704"/>
                </a:lnTo>
                <a:lnTo>
                  <a:pt x="1011936" y="4096512"/>
                </a:lnTo>
                <a:lnTo>
                  <a:pt x="997305" y="4084320"/>
                </a:lnTo>
                <a:lnTo>
                  <a:pt x="995299" y="4082669"/>
                </a:lnTo>
                <a:lnTo>
                  <a:pt x="994156" y="4081272"/>
                </a:lnTo>
                <a:lnTo>
                  <a:pt x="981456" y="4066032"/>
                </a:lnTo>
                <a:lnTo>
                  <a:pt x="969264" y="4044696"/>
                </a:lnTo>
                <a:lnTo>
                  <a:pt x="972312" y="4047744"/>
                </a:lnTo>
                <a:lnTo>
                  <a:pt x="971169" y="4044696"/>
                </a:lnTo>
                <a:lnTo>
                  <a:pt x="963168" y="4023360"/>
                </a:lnTo>
                <a:lnTo>
                  <a:pt x="963168" y="4014216"/>
                </a:lnTo>
                <a:lnTo>
                  <a:pt x="960120" y="4002024"/>
                </a:lnTo>
                <a:lnTo>
                  <a:pt x="960120" y="3520440"/>
                </a:lnTo>
                <a:lnTo>
                  <a:pt x="963168" y="3508248"/>
                </a:lnTo>
                <a:lnTo>
                  <a:pt x="963168" y="3496056"/>
                </a:lnTo>
                <a:lnTo>
                  <a:pt x="971003" y="3477768"/>
                </a:lnTo>
                <a:lnTo>
                  <a:pt x="972312" y="3474720"/>
                </a:lnTo>
                <a:lnTo>
                  <a:pt x="969264" y="3477768"/>
                </a:lnTo>
                <a:lnTo>
                  <a:pt x="981456" y="3456432"/>
                </a:lnTo>
                <a:lnTo>
                  <a:pt x="994156" y="3441192"/>
                </a:lnTo>
                <a:lnTo>
                  <a:pt x="995299" y="3439807"/>
                </a:lnTo>
                <a:lnTo>
                  <a:pt x="997292" y="3438144"/>
                </a:lnTo>
                <a:lnTo>
                  <a:pt x="1011936" y="3425952"/>
                </a:lnTo>
                <a:lnTo>
                  <a:pt x="1033272" y="3413760"/>
                </a:lnTo>
                <a:lnTo>
                  <a:pt x="1030224" y="3416808"/>
                </a:lnTo>
                <a:lnTo>
                  <a:pt x="1038352" y="3413760"/>
                </a:lnTo>
                <a:lnTo>
                  <a:pt x="1054608" y="3407664"/>
                </a:lnTo>
                <a:lnTo>
                  <a:pt x="3977640" y="3407664"/>
                </a:lnTo>
                <a:lnTo>
                  <a:pt x="3998976" y="3416808"/>
                </a:lnTo>
                <a:lnTo>
                  <a:pt x="3998976" y="3413760"/>
                </a:lnTo>
                <a:lnTo>
                  <a:pt x="4017264" y="3425952"/>
                </a:lnTo>
                <a:lnTo>
                  <a:pt x="4035552" y="3441192"/>
                </a:lnTo>
                <a:lnTo>
                  <a:pt x="4035552" y="3438144"/>
                </a:lnTo>
                <a:lnTo>
                  <a:pt x="4047744" y="3456432"/>
                </a:lnTo>
                <a:lnTo>
                  <a:pt x="4059936" y="3477768"/>
                </a:lnTo>
                <a:lnTo>
                  <a:pt x="4059936" y="3474720"/>
                </a:lnTo>
                <a:lnTo>
                  <a:pt x="4066032" y="3499104"/>
                </a:lnTo>
                <a:lnTo>
                  <a:pt x="4069080" y="3508248"/>
                </a:lnTo>
                <a:lnTo>
                  <a:pt x="4069080" y="3466338"/>
                </a:lnTo>
                <a:lnTo>
                  <a:pt x="4059936" y="3450336"/>
                </a:lnTo>
                <a:lnTo>
                  <a:pt x="4049776" y="3438144"/>
                </a:lnTo>
                <a:lnTo>
                  <a:pt x="4044696" y="3432048"/>
                </a:lnTo>
                <a:lnTo>
                  <a:pt x="4044696" y="3429000"/>
                </a:lnTo>
                <a:lnTo>
                  <a:pt x="4026408" y="3416808"/>
                </a:lnTo>
                <a:lnTo>
                  <a:pt x="4023360" y="3413760"/>
                </a:lnTo>
                <a:lnTo>
                  <a:pt x="4011168" y="3407664"/>
                </a:lnTo>
                <a:lnTo>
                  <a:pt x="4005072" y="3404616"/>
                </a:lnTo>
                <a:lnTo>
                  <a:pt x="4002024" y="3404616"/>
                </a:lnTo>
                <a:lnTo>
                  <a:pt x="3980688" y="3395472"/>
                </a:lnTo>
                <a:lnTo>
                  <a:pt x="3968496" y="3395472"/>
                </a:lnTo>
                <a:lnTo>
                  <a:pt x="3953256" y="3392424"/>
                </a:lnTo>
                <a:lnTo>
                  <a:pt x="1075944" y="3392424"/>
                </a:lnTo>
                <a:lnTo>
                  <a:pt x="1063752" y="3395472"/>
                </a:lnTo>
                <a:lnTo>
                  <a:pt x="1048512" y="3395472"/>
                </a:lnTo>
                <a:lnTo>
                  <a:pt x="1005840" y="3413760"/>
                </a:lnTo>
                <a:lnTo>
                  <a:pt x="1005840" y="3416808"/>
                </a:lnTo>
                <a:lnTo>
                  <a:pt x="987552" y="3429000"/>
                </a:lnTo>
                <a:lnTo>
                  <a:pt x="987552" y="3432048"/>
                </a:lnTo>
                <a:lnTo>
                  <a:pt x="984504" y="3432048"/>
                </a:lnTo>
                <a:lnTo>
                  <a:pt x="972312" y="3450336"/>
                </a:lnTo>
                <a:lnTo>
                  <a:pt x="969264" y="3450336"/>
                </a:lnTo>
                <a:lnTo>
                  <a:pt x="960120" y="3471672"/>
                </a:lnTo>
                <a:lnTo>
                  <a:pt x="950976" y="3496056"/>
                </a:lnTo>
                <a:lnTo>
                  <a:pt x="950976" y="3508248"/>
                </a:lnTo>
                <a:lnTo>
                  <a:pt x="947928" y="3520440"/>
                </a:lnTo>
                <a:lnTo>
                  <a:pt x="947928" y="4002024"/>
                </a:lnTo>
                <a:lnTo>
                  <a:pt x="950976" y="4014216"/>
                </a:lnTo>
                <a:lnTo>
                  <a:pt x="950976" y="4029456"/>
                </a:lnTo>
                <a:lnTo>
                  <a:pt x="969264" y="4072128"/>
                </a:lnTo>
                <a:lnTo>
                  <a:pt x="972312" y="4072128"/>
                </a:lnTo>
                <a:lnTo>
                  <a:pt x="984504" y="4090416"/>
                </a:lnTo>
                <a:lnTo>
                  <a:pt x="987552" y="4090416"/>
                </a:lnTo>
                <a:lnTo>
                  <a:pt x="987552" y="4093464"/>
                </a:lnTo>
                <a:lnTo>
                  <a:pt x="1005840" y="4105656"/>
                </a:lnTo>
                <a:lnTo>
                  <a:pt x="1005840" y="4108704"/>
                </a:lnTo>
                <a:lnTo>
                  <a:pt x="1027176" y="4117848"/>
                </a:lnTo>
                <a:lnTo>
                  <a:pt x="1051560" y="4126992"/>
                </a:lnTo>
                <a:lnTo>
                  <a:pt x="1063752" y="4126992"/>
                </a:lnTo>
                <a:lnTo>
                  <a:pt x="1075944" y="4130040"/>
                </a:lnTo>
                <a:lnTo>
                  <a:pt x="3956304" y="4130040"/>
                </a:lnTo>
                <a:lnTo>
                  <a:pt x="3968496" y="4126992"/>
                </a:lnTo>
                <a:lnTo>
                  <a:pt x="3980688" y="4126992"/>
                </a:lnTo>
                <a:lnTo>
                  <a:pt x="4002024" y="4117848"/>
                </a:lnTo>
                <a:lnTo>
                  <a:pt x="4005072" y="4117848"/>
                </a:lnTo>
                <a:lnTo>
                  <a:pt x="4011155" y="4114800"/>
                </a:lnTo>
                <a:lnTo>
                  <a:pt x="4023360" y="4108704"/>
                </a:lnTo>
                <a:lnTo>
                  <a:pt x="4026408" y="4105656"/>
                </a:lnTo>
                <a:lnTo>
                  <a:pt x="4044696" y="4093464"/>
                </a:lnTo>
                <a:lnTo>
                  <a:pt x="4044696" y="4090416"/>
                </a:lnTo>
                <a:lnTo>
                  <a:pt x="4049776" y="4084320"/>
                </a:lnTo>
                <a:lnTo>
                  <a:pt x="4059936" y="4072128"/>
                </a:lnTo>
                <a:lnTo>
                  <a:pt x="4072128" y="4050792"/>
                </a:lnTo>
                <a:lnTo>
                  <a:pt x="4072890" y="4047744"/>
                </a:lnTo>
                <a:lnTo>
                  <a:pt x="4081272" y="4014216"/>
                </a:lnTo>
                <a:lnTo>
                  <a:pt x="4081272" y="3508248"/>
                </a:lnTo>
                <a:close/>
              </a:path>
              <a:path w="5196840" h="4130040">
                <a:moveTo>
                  <a:pt x="4191000" y="100584"/>
                </a:moveTo>
                <a:lnTo>
                  <a:pt x="4183151" y="82296"/>
                </a:lnTo>
                <a:lnTo>
                  <a:pt x="4181856" y="79248"/>
                </a:lnTo>
                <a:lnTo>
                  <a:pt x="4178808" y="73914"/>
                </a:lnTo>
                <a:lnTo>
                  <a:pt x="4178808" y="106680"/>
                </a:lnTo>
                <a:lnTo>
                  <a:pt x="4178808" y="621792"/>
                </a:lnTo>
                <a:lnTo>
                  <a:pt x="4175760" y="633984"/>
                </a:lnTo>
                <a:lnTo>
                  <a:pt x="4169664" y="655320"/>
                </a:lnTo>
                <a:lnTo>
                  <a:pt x="4169664" y="652272"/>
                </a:lnTo>
                <a:lnTo>
                  <a:pt x="4160520" y="673608"/>
                </a:lnTo>
                <a:lnTo>
                  <a:pt x="4145280" y="691896"/>
                </a:lnTo>
                <a:lnTo>
                  <a:pt x="4145280" y="688848"/>
                </a:lnTo>
                <a:lnTo>
                  <a:pt x="4130040" y="704088"/>
                </a:lnTo>
                <a:lnTo>
                  <a:pt x="4108704" y="716280"/>
                </a:lnTo>
                <a:lnTo>
                  <a:pt x="4111752" y="713232"/>
                </a:lnTo>
                <a:lnTo>
                  <a:pt x="4087368" y="722376"/>
                </a:lnTo>
                <a:lnTo>
                  <a:pt x="1164336" y="722376"/>
                </a:lnTo>
                <a:lnTo>
                  <a:pt x="1150112" y="716280"/>
                </a:lnTo>
                <a:lnTo>
                  <a:pt x="1142987" y="713232"/>
                </a:lnTo>
                <a:lnTo>
                  <a:pt x="1142987" y="716280"/>
                </a:lnTo>
                <a:lnTo>
                  <a:pt x="1121664" y="704088"/>
                </a:lnTo>
                <a:lnTo>
                  <a:pt x="1124699" y="704088"/>
                </a:lnTo>
                <a:lnTo>
                  <a:pt x="1110081" y="691896"/>
                </a:lnTo>
                <a:lnTo>
                  <a:pt x="1106424" y="688848"/>
                </a:lnTo>
                <a:lnTo>
                  <a:pt x="1106424" y="691896"/>
                </a:lnTo>
                <a:lnTo>
                  <a:pt x="1091184" y="673608"/>
                </a:lnTo>
                <a:lnTo>
                  <a:pt x="1083335" y="655320"/>
                </a:lnTo>
                <a:lnTo>
                  <a:pt x="1082040" y="652272"/>
                </a:lnTo>
                <a:lnTo>
                  <a:pt x="1082040" y="655320"/>
                </a:lnTo>
                <a:lnTo>
                  <a:pt x="1075944" y="630936"/>
                </a:lnTo>
                <a:lnTo>
                  <a:pt x="1072896" y="621792"/>
                </a:lnTo>
                <a:lnTo>
                  <a:pt x="1072896" y="115824"/>
                </a:lnTo>
                <a:lnTo>
                  <a:pt x="1075944" y="103632"/>
                </a:lnTo>
                <a:lnTo>
                  <a:pt x="1082040" y="82296"/>
                </a:lnTo>
                <a:lnTo>
                  <a:pt x="1082040" y="85344"/>
                </a:lnTo>
                <a:lnTo>
                  <a:pt x="1083335" y="82296"/>
                </a:lnTo>
                <a:lnTo>
                  <a:pt x="1091184" y="64008"/>
                </a:lnTo>
                <a:lnTo>
                  <a:pt x="1106424" y="45720"/>
                </a:lnTo>
                <a:lnTo>
                  <a:pt x="1106424" y="48768"/>
                </a:lnTo>
                <a:lnTo>
                  <a:pt x="1110081" y="45720"/>
                </a:lnTo>
                <a:lnTo>
                  <a:pt x="1124699" y="33528"/>
                </a:lnTo>
                <a:lnTo>
                  <a:pt x="1121664" y="33528"/>
                </a:lnTo>
                <a:lnTo>
                  <a:pt x="1142987" y="21336"/>
                </a:lnTo>
                <a:lnTo>
                  <a:pt x="1142987" y="24384"/>
                </a:lnTo>
                <a:lnTo>
                  <a:pt x="1150112" y="21336"/>
                </a:lnTo>
                <a:lnTo>
                  <a:pt x="1164336" y="15240"/>
                </a:lnTo>
                <a:lnTo>
                  <a:pt x="4087368" y="15240"/>
                </a:lnTo>
                <a:lnTo>
                  <a:pt x="4111752" y="24384"/>
                </a:lnTo>
                <a:lnTo>
                  <a:pt x="4108704" y="21336"/>
                </a:lnTo>
                <a:lnTo>
                  <a:pt x="4130040" y="33528"/>
                </a:lnTo>
                <a:lnTo>
                  <a:pt x="4145280" y="48768"/>
                </a:lnTo>
                <a:lnTo>
                  <a:pt x="4145280" y="45720"/>
                </a:lnTo>
                <a:lnTo>
                  <a:pt x="4160520" y="64008"/>
                </a:lnTo>
                <a:lnTo>
                  <a:pt x="4169664" y="85344"/>
                </a:lnTo>
                <a:lnTo>
                  <a:pt x="4169664" y="82296"/>
                </a:lnTo>
                <a:lnTo>
                  <a:pt x="4178808" y="106680"/>
                </a:lnTo>
                <a:lnTo>
                  <a:pt x="4178808" y="73914"/>
                </a:lnTo>
                <a:lnTo>
                  <a:pt x="4169664" y="57912"/>
                </a:lnTo>
                <a:lnTo>
                  <a:pt x="4159504" y="45720"/>
                </a:lnTo>
                <a:lnTo>
                  <a:pt x="4154424" y="39624"/>
                </a:lnTo>
                <a:lnTo>
                  <a:pt x="4154424" y="36576"/>
                </a:lnTo>
                <a:lnTo>
                  <a:pt x="4136136" y="24384"/>
                </a:lnTo>
                <a:lnTo>
                  <a:pt x="4136136" y="21336"/>
                </a:lnTo>
                <a:lnTo>
                  <a:pt x="4121912" y="15240"/>
                </a:lnTo>
                <a:lnTo>
                  <a:pt x="4114800" y="12192"/>
                </a:lnTo>
                <a:lnTo>
                  <a:pt x="4090416" y="3048"/>
                </a:lnTo>
                <a:lnTo>
                  <a:pt x="4078224" y="3048"/>
                </a:lnTo>
                <a:lnTo>
                  <a:pt x="4066032" y="0"/>
                </a:lnTo>
                <a:lnTo>
                  <a:pt x="1185672" y="0"/>
                </a:lnTo>
                <a:lnTo>
                  <a:pt x="1173480" y="3048"/>
                </a:lnTo>
                <a:lnTo>
                  <a:pt x="1161275" y="3048"/>
                </a:lnTo>
                <a:lnTo>
                  <a:pt x="1136904" y="12192"/>
                </a:lnTo>
                <a:lnTo>
                  <a:pt x="1115568" y="21336"/>
                </a:lnTo>
                <a:lnTo>
                  <a:pt x="1115568" y="24384"/>
                </a:lnTo>
                <a:lnTo>
                  <a:pt x="1097280" y="36576"/>
                </a:lnTo>
                <a:lnTo>
                  <a:pt x="1097280" y="39624"/>
                </a:lnTo>
                <a:lnTo>
                  <a:pt x="1082040" y="57912"/>
                </a:lnTo>
                <a:lnTo>
                  <a:pt x="1069848" y="79248"/>
                </a:lnTo>
                <a:lnTo>
                  <a:pt x="1060704" y="115824"/>
                </a:lnTo>
                <a:lnTo>
                  <a:pt x="1060704" y="621792"/>
                </a:lnTo>
                <a:lnTo>
                  <a:pt x="1063752" y="637032"/>
                </a:lnTo>
                <a:lnTo>
                  <a:pt x="1069848" y="658368"/>
                </a:lnTo>
                <a:lnTo>
                  <a:pt x="1082040" y="679704"/>
                </a:lnTo>
                <a:lnTo>
                  <a:pt x="1097280" y="697992"/>
                </a:lnTo>
                <a:lnTo>
                  <a:pt x="1097280" y="701040"/>
                </a:lnTo>
                <a:lnTo>
                  <a:pt x="1115568" y="713232"/>
                </a:lnTo>
                <a:lnTo>
                  <a:pt x="1115568" y="716280"/>
                </a:lnTo>
                <a:lnTo>
                  <a:pt x="1136904" y="725424"/>
                </a:lnTo>
                <a:lnTo>
                  <a:pt x="1161275" y="734568"/>
                </a:lnTo>
                <a:lnTo>
                  <a:pt x="1173480" y="734568"/>
                </a:lnTo>
                <a:lnTo>
                  <a:pt x="1185672" y="737616"/>
                </a:lnTo>
                <a:lnTo>
                  <a:pt x="4066032" y="737616"/>
                </a:lnTo>
                <a:lnTo>
                  <a:pt x="4078224" y="734568"/>
                </a:lnTo>
                <a:lnTo>
                  <a:pt x="4090416" y="734568"/>
                </a:lnTo>
                <a:lnTo>
                  <a:pt x="4114800" y="725424"/>
                </a:lnTo>
                <a:lnTo>
                  <a:pt x="4121912" y="722376"/>
                </a:lnTo>
                <a:lnTo>
                  <a:pt x="4136136" y="716280"/>
                </a:lnTo>
                <a:lnTo>
                  <a:pt x="4136136" y="713232"/>
                </a:lnTo>
                <a:lnTo>
                  <a:pt x="4154424" y="701040"/>
                </a:lnTo>
                <a:lnTo>
                  <a:pt x="4154424" y="697992"/>
                </a:lnTo>
                <a:lnTo>
                  <a:pt x="4159504" y="691896"/>
                </a:lnTo>
                <a:lnTo>
                  <a:pt x="4169664" y="679704"/>
                </a:lnTo>
                <a:lnTo>
                  <a:pt x="4181856" y="658368"/>
                </a:lnTo>
                <a:lnTo>
                  <a:pt x="4182999" y="655320"/>
                </a:lnTo>
                <a:lnTo>
                  <a:pt x="4191000" y="633984"/>
                </a:lnTo>
                <a:lnTo>
                  <a:pt x="4191000" y="100584"/>
                </a:lnTo>
                <a:close/>
              </a:path>
              <a:path w="5196840" h="4130040">
                <a:moveTo>
                  <a:pt x="5196840" y="749808"/>
                </a:moveTo>
                <a:lnTo>
                  <a:pt x="5193792" y="734568"/>
                </a:lnTo>
                <a:lnTo>
                  <a:pt x="5193792" y="722376"/>
                </a:lnTo>
                <a:lnTo>
                  <a:pt x="5187696" y="707136"/>
                </a:lnTo>
                <a:lnTo>
                  <a:pt x="5184648" y="694944"/>
                </a:lnTo>
                <a:lnTo>
                  <a:pt x="5181600" y="689610"/>
                </a:lnTo>
                <a:lnTo>
                  <a:pt x="5181600" y="725424"/>
                </a:lnTo>
                <a:lnTo>
                  <a:pt x="5181600" y="3349752"/>
                </a:lnTo>
                <a:lnTo>
                  <a:pt x="5178552" y="3361944"/>
                </a:lnTo>
                <a:lnTo>
                  <a:pt x="5172456" y="3374136"/>
                </a:lnTo>
                <a:lnTo>
                  <a:pt x="5160264" y="3395472"/>
                </a:lnTo>
                <a:lnTo>
                  <a:pt x="5163312" y="3395472"/>
                </a:lnTo>
                <a:lnTo>
                  <a:pt x="5145024" y="3413760"/>
                </a:lnTo>
                <a:lnTo>
                  <a:pt x="5148072" y="3413760"/>
                </a:lnTo>
                <a:lnTo>
                  <a:pt x="5126736" y="3429000"/>
                </a:lnTo>
                <a:lnTo>
                  <a:pt x="5129784" y="3429000"/>
                </a:lnTo>
                <a:lnTo>
                  <a:pt x="5105400" y="3441192"/>
                </a:lnTo>
                <a:lnTo>
                  <a:pt x="5096256" y="3444240"/>
                </a:lnTo>
                <a:lnTo>
                  <a:pt x="5084064" y="3447288"/>
                </a:lnTo>
                <a:lnTo>
                  <a:pt x="5071872" y="3447288"/>
                </a:lnTo>
                <a:lnTo>
                  <a:pt x="5059680" y="3450336"/>
                </a:lnTo>
                <a:lnTo>
                  <a:pt x="4538472" y="3450336"/>
                </a:lnTo>
                <a:lnTo>
                  <a:pt x="4526267" y="3447288"/>
                </a:lnTo>
                <a:lnTo>
                  <a:pt x="4514088" y="3447288"/>
                </a:lnTo>
                <a:lnTo>
                  <a:pt x="4501896" y="3444240"/>
                </a:lnTo>
                <a:lnTo>
                  <a:pt x="4495800" y="3441192"/>
                </a:lnTo>
                <a:lnTo>
                  <a:pt x="4489691" y="3438144"/>
                </a:lnTo>
                <a:lnTo>
                  <a:pt x="4492752" y="3441192"/>
                </a:lnTo>
                <a:lnTo>
                  <a:pt x="4471416" y="3429000"/>
                </a:lnTo>
                <a:lnTo>
                  <a:pt x="4453115" y="3413760"/>
                </a:lnTo>
                <a:lnTo>
                  <a:pt x="4437888" y="3395472"/>
                </a:lnTo>
                <a:lnTo>
                  <a:pt x="4425696" y="3374136"/>
                </a:lnTo>
                <a:lnTo>
                  <a:pt x="4416552" y="3337560"/>
                </a:lnTo>
                <a:lnTo>
                  <a:pt x="4416552" y="734568"/>
                </a:lnTo>
                <a:lnTo>
                  <a:pt x="4437888" y="679704"/>
                </a:lnTo>
                <a:lnTo>
                  <a:pt x="4471416" y="646176"/>
                </a:lnTo>
                <a:lnTo>
                  <a:pt x="4492752" y="633984"/>
                </a:lnTo>
                <a:lnTo>
                  <a:pt x="4489691" y="633984"/>
                </a:lnTo>
                <a:lnTo>
                  <a:pt x="4526267" y="624840"/>
                </a:lnTo>
                <a:lnTo>
                  <a:pt x="5071872" y="624840"/>
                </a:lnTo>
                <a:lnTo>
                  <a:pt x="5108448" y="633984"/>
                </a:lnTo>
                <a:lnTo>
                  <a:pt x="5129784" y="646176"/>
                </a:lnTo>
                <a:lnTo>
                  <a:pt x="5126736" y="646176"/>
                </a:lnTo>
                <a:lnTo>
                  <a:pt x="5148072" y="661416"/>
                </a:lnTo>
                <a:lnTo>
                  <a:pt x="5145024" y="661416"/>
                </a:lnTo>
                <a:lnTo>
                  <a:pt x="5163312" y="679704"/>
                </a:lnTo>
                <a:lnTo>
                  <a:pt x="5160264" y="679704"/>
                </a:lnTo>
                <a:lnTo>
                  <a:pt x="5172456" y="701040"/>
                </a:lnTo>
                <a:lnTo>
                  <a:pt x="5178552" y="713232"/>
                </a:lnTo>
                <a:lnTo>
                  <a:pt x="5181600" y="725424"/>
                </a:lnTo>
                <a:lnTo>
                  <a:pt x="5181600" y="689610"/>
                </a:lnTo>
                <a:lnTo>
                  <a:pt x="5172456" y="673608"/>
                </a:lnTo>
                <a:lnTo>
                  <a:pt x="5157216" y="652272"/>
                </a:lnTo>
                <a:lnTo>
                  <a:pt x="5154168" y="652272"/>
                </a:lnTo>
                <a:lnTo>
                  <a:pt x="5135880" y="637032"/>
                </a:lnTo>
                <a:lnTo>
                  <a:pt x="5135880" y="633984"/>
                </a:lnTo>
                <a:lnTo>
                  <a:pt x="5117592" y="624840"/>
                </a:lnTo>
                <a:lnTo>
                  <a:pt x="5111496" y="621792"/>
                </a:lnTo>
                <a:lnTo>
                  <a:pt x="5087112" y="615696"/>
                </a:lnTo>
                <a:lnTo>
                  <a:pt x="5071872" y="612648"/>
                </a:lnTo>
                <a:lnTo>
                  <a:pt x="4526267" y="612648"/>
                </a:lnTo>
                <a:lnTo>
                  <a:pt x="4511040" y="615696"/>
                </a:lnTo>
                <a:lnTo>
                  <a:pt x="4486643" y="621792"/>
                </a:lnTo>
                <a:lnTo>
                  <a:pt x="4486643" y="624840"/>
                </a:lnTo>
                <a:lnTo>
                  <a:pt x="4465320" y="633984"/>
                </a:lnTo>
                <a:lnTo>
                  <a:pt x="4462272" y="637032"/>
                </a:lnTo>
                <a:lnTo>
                  <a:pt x="4443984" y="652272"/>
                </a:lnTo>
                <a:lnTo>
                  <a:pt x="4425696" y="673608"/>
                </a:lnTo>
                <a:lnTo>
                  <a:pt x="4413491" y="694944"/>
                </a:lnTo>
                <a:lnTo>
                  <a:pt x="4410443" y="707136"/>
                </a:lnTo>
                <a:lnTo>
                  <a:pt x="4407395" y="722376"/>
                </a:lnTo>
                <a:lnTo>
                  <a:pt x="4404360" y="734568"/>
                </a:lnTo>
                <a:lnTo>
                  <a:pt x="4404360" y="3340608"/>
                </a:lnTo>
                <a:lnTo>
                  <a:pt x="4410443" y="3364992"/>
                </a:lnTo>
                <a:lnTo>
                  <a:pt x="4413491" y="3380232"/>
                </a:lnTo>
                <a:lnTo>
                  <a:pt x="4425696" y="3401568"/>
                </a:lnTo>
                <a:lnTo>
                  <a:pt x="4443984" y="3422904"/>
                </a:lnTo>
                <a:lnTo>
                  <a:pt x="4462272" y="3438144"/>
                </a:lnTo>
                <a:lnTo>
                  <a:pt x="4465320" y="3438144"/>
                </a:lnTo>
                <a:lnTo>
                  <a:pt x="4486643" y="3450336"/>
                </a:lnTo>
                <a:lnTo>
                  <a:pt x="4498848" y="3456432"/>
                </a:lnTo>
                <a:lnTo>
                  <a:pt x="4511040" y="3459480"/>
                </a:lnTo>
                <a:lnTo>
                  <a:pt x="4526267" y="3462528"/>
                </a:lnTo>
                <a:lnTo>
                  <a:pt x="5074920" y="3462528"/>
                </a:lnTo>
                <a:lnTo>
                  <a:pt x="5099304" y="3456432"/>
                </a:lnTo>
                <a:lnTo>
                  <a:pt x="5111496" y="3450336"/>
                </a:lnTo>
                <a:lnTo>
                  <a:pt x="5135880" y="3438144"/>
                </a:lnTo>
                <a:lnTo>
                  <a:pt x="5154168" y="3422904"/>
                </a:lnTo>
                <a:lnTo>
                  <a:pt x="5157216" y="3422904"/>
                </a:lnTo>
                <a:lnTo>
                  <a:pt x="5172456" y="3401568"/>
                </a:lnTo>
                <a:lnTo>
                  <a:pt x="5190744" y="3364992"/>
                </a:lnTo>
                <a:lnTo>
                  <a:pt x="5193792" y="3352800"/>
                </a:lnTo>
                <a:lnTo>
                  <a:pt x="5193792" y="3340608"/>
                </a:lnTo>
                <a:lnTo>
                  <a:pt x="5196840" y="3325368"/>
                </a:lnTo>
                <a:lnTo>
                  <a:pt x="5196840" y="749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94931" y="4359094"/>
            <a:ext cx="31305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i="1" spc="-30" dirty="0">
                <a:latin typeface="Times New Roman"/>
                <a:cs typeface="Times New Roman"/>
              </a:rPr>
              <a:t>x</a:t>
            </a:r>
            <a:r>
              <a:rPr sz="2625" spc="-44" baseline="-19047" dirty="0">
                <a:latin typeface="Times New Roman"/>
                <a:cs typeface="Times New Roman"/>
              </a:rPr>
              <a:t>3</a:t>
            </a:r>
            <a:endParaRPr sz="2625" baseline="-19047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4"/>
              <p:cNvSpPr txBox="1"/>
              <p:nvPr/>
            </p:nvSpPr>
            <p:spPr>
              <a:xfrm>
                <a:off x="779144" y="6070725"/>
                <a:ext cx="8517256" cy="1022396"/>
              </a:xfrm>
              <a:prstGeom prst="rect">
                <a:avLst/>
              </a:prstGeom>
            </p:spPr>
            <p:txBody>
              <a:bodyPr vert="horz" wrap="square" lIns="0" tIns="36195" rIns="0" bIns="0" rtlCol="0">
                <a:spAutoFit/>
              </a:bodyPr>
              <a:lstStyle/>
              <a:p>
                <a:pPr marL="38100" marR="30480">
                  <a:lnSpc>
                    <a:spcPts val="4029"/>
                  </a:lnSpc>
                  <a:spcBef>
                    <a:spcPts val="285"/>
                  </a:spcBef>
                  <a:tabLst>
                    <a:tab pos="6398895" algn="l"/>
                  </a:tabLst>
                </a:pP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Add</a:t>
                </a:r>
                <a:r>
                  <a:rPr lang="en-IN" sz="2800" spc="-4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link</a:t>
                </a:r>
                <a:r>
                  <a:rPr lang="en-IN" sz="2800" spc="-2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from a literal</a:t>
                </a:r>
                <a:r>
                  <a:rPr lang="en-IN" sz="2800" spc="40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pc="40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mic Sans MS"/>
                      </a:rPr>
                      <m:t>𝜉</m:t>
                    </m:r>
                  </m:oMath>
                </a14:m>
                <a:r>
                  <a:rPr lang="en-IN" sz="2800" spc="40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to</a:t>
                </a:r>
                <a:r>
                  <a:rPr lang="en-IN" sz="28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a literal in every </a:t>
                </a:r>
                <a:r>
                  <a:rPr lang="en-IN" sz="2800" spc="-819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other</a:t>
                </a:r>
                <a:r>
                  <a:rPr lang="en-IN" sz="2800" spc="-3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clause,</a:t>
                </a:r>
                <a:r>
                  <a:rPr lang="en-IN" sz="2800" spc="-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except</a:t>
                </a:r>
                <a:r>
                  <a:rPr lang="en-IN" sz="2800" spc="-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spc="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the</a:t>
                </a:r>
                <a:r>
                  <a:rPr lang="en-IN" sz="2800" spc="15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Comic Sans MS"/>
                    <a:cs typeface="Comic Sans MS"/>
                  </a:rPr>
                  <a:t>complement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ar-AE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800" i="1" spc="405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mic Sans MS"/>
                          </a:rPr>
                          <m:t>𝜉</m:t>
                        </m:r>
                      </m:e>
                    </m:acc>
                  </m:oMath>
                </a14:m>
                <a:endParaRPr lang="ar-AE" sz="5100" baseline="-12254" dirty="0">
                  <a:solidFill>
                    <a:schemeClr val="tx1"/>
                  </a:solidFill>
                  <a:latin typeface="Verdana"/>
                  <a:cs typeface="Verdana"/>
                </a:endParaRPr>
              </a:p>
            </p:txBody>
          </p:sp>
        </mc:Choice>
        <mc:Fallback xmlns="">
          <p:sp>
            <p:nvSpPr>
              <p:cNvPr id="34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4" y="6070725"/>
                <a:ext cx="8517256" cy="1022396"/>
              </a:xfrm>
              <a:prstGeom prst="rect">
                <a:avLst/>
              </a:prstGeom>
              <a:blipFill>
                <a:blip r:embed="rId2"/>
                <a:stretch>
                  <a:fillRect l="-2147" t="-2381" r="-1432" b="-202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D29D2C-CD0C-9A81-48A9-8FA6CBC5714B}"/>
                  </a:ext>
                </a:extLst>
              </p:cNvPr>
              <p:cNvSpPr txBox="1"/>
              <p:nvPr/>
            </p:nvSpPr>
            <p:spPr>
              <a:xfrm>
                <a:off x="282701" y="653719"/>
                <a:ext cx="92202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0" smtClean="0">
                          <a:latin typeface="Cambria Math" panose="02040503050406030204" pitchFamily="18" charset="0"/>
                          <a:cs typeface="Comic Sans MS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i="1" spc="-1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spc="-10" dirty="0">
                  <a:solidFill>
                    <a:srgbClr val="3333CC"/>
                  </a:solidFill>
                  <a:latin typeface="Comic Sans MS"/>
                  <a:cs typeface="Comic Sans M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D29D2C-CD0C-9A81-48A9-8FA6CBC5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01" y="653719"/>
                <a:ext cx="9220200" cy="800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243327" y="2368295"/>
            <a:ext cx="521334" cy="524510"/>
          </a:xfrm>
          <a:custGeom>
            <a:avLst/>
            <a:gdLst/>
            <a:ahLst/>
            <a:cxnLst/>
            <a:rect l="l" t="t" r="r" b="b"/>
            <a:pathLst>
              <a:path w="521335" h="524510">
                <a:moveTo>
                  <a:pt x="259080" y="0"/>
                </a:moveTo>
                <a:lnTo>
                  <a:pt x="207264" y="6095"/>
                </a:lnTo>
                <a:lnTo>
                  <a:pt x="158496" y="21336"/>
                </a:lnTo>
                <a:lnTo>
                  <a:pt x="112776" y="45719"/>
                </a:lnTo>
                <a:lnTo>
                  <a:pt x="94488" y="60959"/>
                </a:lnTo>
                <a:lnTo>
                  <a:pt x="73152" y="76200"/>
                </a:lnTo>
                <a:lnTo>
                  <a:pt x="42672" y="115824"/>
                </a:lnTo>
                <a:lnTo>
                  <a:pt x="18288" y="161543"/>
                </a:lnTo>
                <a:lnTo>
                  <a:pt x="3048" y="210312"/>
                </a:lnTo>
                <a:lnTo>
                  <a:pt x="0" y="234695"/>
                </a:lnTo>
                <a:lnTo>
                  <a:pt x="0" y="289559"/>
                </a:lnTo>
                <a:lnTo>
                  <a:pt x="9144" y="338327"/>
                </a:lnTo>
                <a:lnTo>
                  <a:pt x="30480" y="387095"/>
                </a:lnTo>
                <a:lnTo>
                  <a:pt x="57912" y="426719"/>
                </a:lnTo>
                <a:lnTo>
                  <a:pt x="112776" y="478536"/>
                </a:lnTo>
                <a:lnTo>
                  <a:pt x="158496" y="502919"/>
                </a:lnTo>
                <a:lnTo>
                  <a:pt x="207264" y="518159"/>
                </a:lnTo>
                <a:lnTo>
                  <a:pt x="259080" y="524255"/>
                </a:lnTo>
                <a:lnTo>
                  <a:pt x="286512" y="521207"/>
                </a:lnTo>
                <a:lnTo>
                  <a:pt x="310896" y="518159"/>
                </a:lnTo>
                <a:lnTo>
                  <a:pt x="338328" y="512063"/>
                </a:lnTo>
                <a:lnTo>
                  <a:pt x="345440" y="509015"/>
                </a:lnTo>
                <a:lnTo>
                  <a:pt x="234696" y="509015"/>
                </a:lnTo>
                <a:lnTo>
                  <a:pt x="210312" y="505967"/>
                </a:lnTo>
                <a:lnTo>
                  <a:pt x="185928" y="499871"/>
                </a:lnTo>
                <a:lnTo>
                  <a:pt x="161544" y="490727"/>
                </a:lnTo>
                <a:lnTo>
                  <a:pt x="140208" y="481583"/>
                </a:lnTo>
                <a:lnTo>
                  <a:pt x="118872" y="466343"/>
                </a:lnTo>
                <a:lnTo>
                  <a:pt x="100584" y="454151"/>
                </a:lnTo>
                <a:lnTo>
                  <a:pt x="67056" y="420624"/>
                </a:lnTo>
                <a:lnTo>
                  <a:pt x="54864" y="399288"/>
                </a:lnTo>
                <a:lnTo>
                  <a:pt x="39624" y="381000"/>
                </a:lnTo>
                <a:lnTo>
                  <a:pt x="30480" y="359663"/>
                </a:lnTo>
                <a:lnTo>
                  <a:pt x="21336" y="335279"/>
                </a:lnTo>
                <a:lnTo>
                  <a:pt x="15240" y="310895"/>
                </a:lnTo>
                <a:lnTo>
                  <a:pt x="12192" y="286512"/>
                </a:lnTo>
                <a:lnTo>
                  <a:pt x="12192" y="234695"/>
                </a:lnTo>
                <a:lnTo>
                  <a:pt x="21336" y="185927"/>
                </a:lnTo>
                <a:lnTo>
                  <a:pt x="54864" y="121919"/>
                </a:lnTo>
                <a:lnTo>
                  <a:pt x="100584" y="70103"/>
                </a:lnTo>
                <a:lnTo>
                  <a:pt x="140208" y="42671"/>
                </a:lnTo>
                <a:lnTo>
                  <a:pt x="185928" y="24383"/>
                </a:lnTo>
                <a:lnTo>
                  <a:pt x="259080" y="12191"/>
                </a:lnTo>
                <a:lnTo>
                  <a:pt x="335280" y="12191"/>
                </a:lnTo>
                <a:lnTo>
                  <a:pt x="310896" y="6095"/>
                </a:lnTo>
                <a:lnTo>
                  <a:pt x="286512" y="3048"/>
                </a:lnTo>
                <a:lnTo>
                  <a:pt x="259080" y="0"/>
                </a:lnTo>
                <a:close/>
              </a:path>
              <a:path w="521335" h="524510">
                <a:moveTo>
                  <a:pt x="335280" y="12191"/>
                </a:moveTo>
                <a:lnTo>
                  <a:pt x="259080" y="12191"/>
                </a:lnTo>
                <a:lnTo>
                  <a:pt x="283464" y="15239"/>
                </a:lnTo>
                <a:lnTo>
                  <a:pt x="310896" y="18287"/>
                </a:lnTo>
                <a:lnTo>
                  <a:pt x="332232" y="24383"/>
                </a:lnTo>
                <a:lnTo>
                  <a:pt x="377952" y="42671"/>
                </a:lnTo>
                <a:lnTo>
                  <a:pt x="435864" y="85343"/>
                </a:lnTo>
                <a:lnTo>
                  <a:pt x="466344" y="121919"/>
                </a:lnTo>
                <a:lnTo>
                  <a:pt x="487680" y="164591"/>
                </a:lnTo>
                <a:lnTo>
                  <a:pt x="502920" y="210312"/>
                </a:lnTo>
                <a:lnTo>
                  <a:pt x="505968" y="237743"/>
                </a:lnTo>
                <a:lnTo>
                  <a:pt x="505968" y="286512"/>
                </a:lnTo>
                <a:lnTo>
                  <a:pt x="496824" y="335279"/>
                </a:lnTo>
                <a:lnTo>
                  <a:pt x="478536" y="381000"/>
                </a:lnTo>
                <a:lnTo>
                  <a:pt x="435864" y="438912"/>
                </a:lnTo>
                <a:lnTo>
                  <a:pt x="396240" y="466343"/>
                </a:lnTo>
                <a:lnTo>
                  <a:pt x="377952" y="481583"/>
                </a:lnTo>
                <a:lnTo>
                  <a:pt x="356616" y="490727"/>
                </a:lnTo>
                <a:lnTo>
                  <a:pt x="332232" y="499871"/>
                </a:lnTo>
                <a:lnTo>
                  <a:pt x="307848" y="505967"/>
                </a:lnTo>
                <a:lnTo>
                  <a:pt x="283464" y="509015"/>
                </a:lnTo>
                <a:lnTo>
                  <a:pt x="345440" y="509015"/>
                </a:lnTo>
                <a:lnTo>
                  <a:pt x="384048" y="490727"/>
                </a:lnTo>
                <a:lnTo>
                  <a:pt x="426720" y="463295"/>
                </a:lnTo>
                <a:lnTo>
                  <a:pt x="475488" y="408431"/>
                </a:lnTo>
                <a:lnTo>
                  <a:pt x="499872" y="362712"/>
                </a:lnTo>
                <a:lnTo>
                  <a:pt x="515112" y="313943"/>
                </a:lnTo>
                <a:lnTo>
                  <a:pt x="521208" y="262127"/>
                </a:lnTo>
                <a:lnTo>
                  <a:pt x="515112" y="207263"/>
                </a:lnTo>
                <a:lnTo>
                  <a:pt x="499872" y="158495"/>
                </a:lnTo>
                <a:lnTo>
                  <a:pt x="475488" y="115824"/>
                </a:lnTo>
                <a:lnTo>
                  <a:pt x="441960" y="76200"/>
                </a:lnTo>
                <a:lnTo>
                  <a:pt x="405384" y="45719"/>
                </a:lnTo>
                <a:lnTo>
                  <a:pt x="384048" y="30479"/>
                </a:lnTo>
                <a:lnTo>
                  <a:pt x="33528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51532" y="2314572"/>
            <a:ext cx="29718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50" i="1" spc="-105" dirty="0">
                <a:latin typeface="Times New Roman"/>
                <a:cs typeface="Times New Roman"/>
              </a:rPr>
              <a:t>x</a:t>
            </a:r>
            <a:r>
              <a:rPr sz="2700" spc="-157" baseline="-18518" dirty="0">
                <a:latin typeface="Times New Roman"/>
                <a:cs typeface="Times New Roman"/>
              </a:rPr>
              <a:t>1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43328" y="1633727"/>
            <a:ext cx="4986655" cy="3295015"/>
          </a:xfrm>
          <a:custGeom>
            <a:avLst/>
            <a:gdLst/>
            <a:ahLst/>
            <a:cxnLst/>
            <a:rect l="l" t="t" r="r" b="b"/>
            <a:pathLst>
              <a:path w="4986655" h="3295015">
                <a:moveTo>
                  <a:pt x="521208" y="2977896"/>
                </a:moveTo>
                <a:lnTo>
                  <a:pt x="518160" y="2950464"/>
                </a:lnTo>
                <a:lnTo>
                  <a:pt x="515112" y="2926080"/>
                </a:lnTo>
                <a:lnTo>
                  <a:pt x="509016" y="2901696"/>
                </a:lnTo>
                <a:lnTo>
                  <a:pt x="505968" y="2893568"/>
                </a:lnTo>
                <a:lnTo>
                  <a:pt x="505968" y="2953512"/>
                </a:lnTo>
                <a:lnTo>
                  <a:pt x="505968" y="3005328"/>
                </a:lnTo>
                <a:lnTo>
                  <a:pt x="496824" y="3054096"/>
                </a:lnTo>
                <a:lnTo>
                  <a:pt x="478536" y="3096768"/>
                </a:lnTo>
                <a:lnTo>
                  <a:pt x="435864" y="3154680"/>
                </a:lnTo>
                <a:lnTo>
                  <a:pt x="396240" y="3185160"/>
                </a:lnTo>
                <a:lnTo>
                  <a:pt x="356616" y="3206496"/>
                </a:lnTo>
                <a:lnTo>
                  <a:pt x="307848" y="3221736"/>
                </a:lnTo>
                <a:lnTo>
                  <a:pt x="259080" y="3227832"/>
                </a:lnTo>
                <a:lnTo>
                  <a:pt x="210312" y="3221736"/>
                </a:lnTo>
                <a:lnTo>
                  <a:pt x="161544" y="3206496"/>
                </a:lnTo>
                <a:lnTo>
                  <a:pt x="118872" y="3185160"/>
                </a:lnTo>
                <a:lnTo>
                  <a:pt x="82296" y="3154680"/>
                </a:lnTo>
                <a:lnTo>
                  <a:pt x="54864" y="3118104"/>
                </a:lnTo>
                <a:lnTo>
                  <a:pt x="39624" y="3096768"/>
                </a:lnTo>
                <a:lnTo>
                  <a:pt x="30480" y="3075432"/>
                </a:lnTo>
                <a:lnTo>
                  <a:pt x="21336" y="3051048"/>
                </a:lnTo>
                <a:lnTo>
                  <a:pt x="15240" y="3029712"/>
                </a:lnTo>
                <a:lnTo>
                  <a:pt x="12192" y="3002280"/>
                </a:lnTo>
                <a:lnTo>
                  <a:pt x="12192" y="2953512"/>
                </a:lnTo>
                <a:lnTo>
                  <a:pt x="21336" y="2904744"/>
                </a:lnTo>
                <a:lnTo>
                  <a:pt x="54864" y="2837688"/>
                </a:lnTo>
                <a:lnTo>
                  <a:pt x="100584" y="2785872"/>
                </a:lnTo>
                <a:lnTo>
                  <a:pt x="121920" y="2773680"/>
                </a:lnTo>
                <a:lnTo>
                  <a:pt x="140208" y="2758440"/>
                </a:lnTo>
                <a:lnTo>
                  <a:pt x="161544" y="2749296"/>
                </a:lnTo>
                <a:lnTo>
                  <a:pt x="185928" y="2740152"/>
                </a:lnTo>
                <a:lnTo>
                  <a:pt x="210312" y="2734056"/>
                </a:lnTo>
                <a:lnTo>
                  <a:pt x="234696" y="2731008"/>
                </a:lnTo>
                <a:lnTo>
                  <a:pt x="283464" y="2731008"/>
                </a:lnTo>
                <a:lnTo>
                  <a:pt x="332232" y="2740152"/>
                </a:lnTo>
                <a:lnTo>
                  <a:pt x="377952" y="2758440"/>
                </a:lnTo>
                <a:lnTo>
                  <a:pt x="399288" y="2773680"/>
                </a:lnTo>
                <a:lnTo>
                  <a:pt x="417576" y="2785872"/>
                </a:lnTo>
                <a:lnTo>
                  <a:pt x="451104" y="2819400"/>
                </a:lnTo>
                <a:lnTo>
                  <a:pt x="478536" y="2859024"/>
                </a:lnTo>
                <a:lnTo>
                  <a:pt x="496824" y="2904744"/>
                </a:lnTo>
                <a:lnTo>
                  <a:pt x="505968" y="2953512"/>
                </a:lnTo>
                <a:lnTo>
                  <a:pt x="505968" y="2893568"/>
                </a:lnTo>
                <a:lnTo>
                  <a:pt x="487680" y="2852928"/>
                </a:lnTo>
                <a:lnTo>
                  <a:pt x="460248" y="2813316"/>
                </a:lnTo>
                <a:lnTo>
                  <a:pt x="405384" y="2761488"/>
                </a:lnTo>
                <a:lnTo>
                  <a:pt x="359664" y="2737104"/>
                </a:lnTo>
                <a:lnTo>
                  <a:pt x="343408" y="2731008"/>
                </a:lnTo>
                <a:lnTo>
                  <a:pt x="335280" y="2727960"/>
                </a:lnTo>
                <a:lnTo>
                  <a:pt x="310896" y="2721864"/>
                </a:lnTo>
                <a:lnTo>
                  <a:pt x="286512" y="2718816"/>
                </a:lnTo>
                <a:lnTo>
                  <a:pt x="259080" y="2715768"/>
                </a:lnTo>
                <a:lnTo>
                  <a:pt x="231648" y="2718816"/>
                </a:lnTo>
                <a:lnTo>
                  <a:pt x="182880" y="2727960"/>
                </a:lnTo>
                <a:lnTo>
                  <a:pt x="134112" y="2749296"/>
                </a:lnTo>
                <a:lnTo>
                  <a:pt x="94488" y="2776728"/>
                </a:lnTo>
                <a:lnTo>
                  <a:pt x="42672" y="2831604"/>
                </a:lnTo>
                <a:lnTo>
                  <a:pt x="18288" y="2877312"/>
                </a:lnTo>
                <a:lnTo>
                  <a:pt x="3048" y="2926080"/>
                </a:lnTo>
                <a:lnTo>
                  <a:pt x="0" y="2950464"/>
                </a:lnTo>
                <a:lnTo>
                  <a:pt x="0" y="3005328"/>
                </a:lnTo>
                <a:lnTo>
                  <a:pt x="9144" y="3057144"/>
                </a:lnTo>
                <a:lnTo>
                  <a:pt x="42672" y="3124200"/>
                </a:lnTo>
                <a:lnTo>
                  <a:pt x="76200" y="3163824"/>
                </a:lnTo>
                <a:lnTo>
                  <a:pt x="112776" y="3194304"/>
                </a:lnTo>
                <a:lnTo>
                  <a:pt x="182880" y="3227832"/>
                </a:lnTo>
                <a:lnTo>
                  <a:pt x="231648" y="3236976"/>
                </a:lnTo>
                <a:lnTo>
                  <a:pt x="259080" y="3240024"/>
                </a:lnTo>
                <a:lnTo>
                  <a:pt x="286512" y="3236976"/>
                </a:lnTo>
                <a:lnTo>
                  <a:pt x="338328" y="3227832"/>
                </a:lnTo>
                <a:lnTo>
                  <a:pt x="384048" y="3206496"/>
                </a:lnTo>
                <a:lnTo>
                  <a:pt x="426720" y="3179064"/>
                </a:lnTo>
                <a:lnTo>
                  <a:pt x="460248" y="3145536"/>
                </a:lnTo>
                <a:lnTo>
                  <a:pt x="487680" y="3102864"/>
                </a:lnTo>
                <a:lnTo>
                  <a:pt x="509016" y="3057144"/>
                </a:lnTo>
                <a:lnTo>
                  <a:pt x="518160" y="3005328"/>
                </a:lnTo>
                <a:lnTo>
                  <a:pt x="521208" y="2977896"/>
                </a:lnTo>
                <a:close/>
              </a:path>
              <a:path w="4986655" h="3295015">
                <a:moveTo>
                  <a:pt x="521208" y="1901952"/>
                </a:moveTo>
                <a:lnTo>
                  <a:pt x="518160" y="1874520"/>
                </a:lnTo>
                <a:lnTo>
                  <a:pt x="515112" y="1850136"/>
                </a:lnTo>
                <a:lnTo>
                  <a:pt x="509016" y="1825752"/>
                </a:lnTo>
                <a:lnTo>
                  <a:pt x="505968" y="1817624"/>
                </a:lnTo>
                <a:lnTo>
                  <a:pt x="505968" y="1877568"/>
                </a:lnTo>
                <a:lnTo>
                  <a:pt x="505968" y="1929384"/>
                </a:lnTo>
                <a:lnTo>
                  <a:pt x="496824" y="1975104"/>
                </a:lnTo>
                <a:lnTo>
                  <a:pt x="478536" y="2020824"/>
                </a:lnTo>
                <a:lnTo>
                  <a:pt x="435864" y="2078736"/>
                </a:lnTo>
                <a:lnTo>
                  <a:pt x="396240" y="2109216"/>
                </a:lnTo>
                <a:lnTo>
                  <a:pt x="356616" y="2130552"/>
                </a:lnTo>
                <a:lnTo>
                  <a:pt x="307848" y="2145792"/>
                </a:lnTo>
                <a:lnTo>
                  <a:pt x="259080" y="2151888"/>
                </a:lnTo>
                <a:lnTo>
                  <a:pt x="210312" y="2145792"/>
                </a:lnTo>
                <a:lnTo>
                  <a:pt x="161544" y="2130552"/>
                </a:lnTo>
                <a:lnTo>
                  <a:pt x="118872" y="2109216"/>
                </a:lnTo>
                <a:lnTo>
                  <a:pt x="82296" y="2078736"/>
                </a:lnTo>
                <a:lnTo>
                  <a:pt x="54864" y="2042160"/>
                </a:lnTo>
                <a:lnTo>
                  <a:pt x="39624" y="2020824"/>
                </a:lnTo>
                <a:lnTo>
                  <a:pt x="30480" y="1999488"/>
                </a:lnTo>
                <a:lnTo>
                  <a:pt x="21336" y="1975104"/>
                </a:lnTo>
                <a:lnTo>
                  <a:pt x="15240" y="1950720"/>
                </a:lnTo>
                <a:lnTo>
                  <a:pt x="12192" y="1926336"/>
                </a:lnTo>
                <a:lnTo>
                  <a:pt x="12192" y="1877568"/>
                </a:lnTo>
                <a:lnTo>
                  <a:pt x="21336" y="1828800"/>
                </a:lnTo>
                <a:lnTo>
                  <a:pt x="54864" y="1761744"/>
                </a:lnTo>
                <a:lnTo>
                  <a:pt x="100584" y="1709928"/>
                </a:lnTo>
                <a:lnTo>
                  <a:pt x="121920" y="1697736"/>
                </a:lnTo>
                <a:lnTo>
                  <a:pt x="140208" y="1682496"/>
                </a:lnTo>
                <a:lnTo>
                  <a:pt x="161544" y="1673352"/>
                </a:lnTo>
                <a:lnTo>
                  <a:pt x="185928" y="1664208"/>
                </a:lnTo>
                <a:lnTo>
                  <a:pt x="210312" y="1658112"/>
                </a:lnTo>
                <a:lnTo>
                  <a:pt x="234696" y="1655064"/>
                </a:lnTo>
                <a:lnTo>
                  <a:pt x="283464" y="1655064"/>
                </a:lnTo>
                <a:lnTo>
                  <a:pt x="332232" y="1664208"/>
                </a:lnTo>
                <a:lnTo>
                  <a:pt x="377952" y="1682496"/>
                </a:lnTo>
                <a:lnTo>
                  <a:pt x="399288" y="1697736"/>
                </a:lnTo>
                <a:lnTo>
                  <a:pt x="417576" y="1709928"/>
                </a:lnTo>
                <a:lnTo>
                  <a:pt x="451104" y="1743456"/>
                </a:lnTo>
                <a:lnTo>
                  <a:pt x="478536" y="1783080"/>
                </a:lnTo>
                <a:lnTo>
                  <a:pt x="496824" y="1828800"/>
                </a:lnTo>
                <a:lnTo>
                  <a:pt x="505968" y="1877568"/>
                </a:lnTo>
                <a:lnTo>
                  <a:pt x="505968" y="1817624"/>
                </a:lnTo>
                <a:lnTo>
                  <a:pt x="487680" y="1776984"/>
                </a:lnTo>
                <a:lnTo>
                  <a:pt x="460248" y="1737360"/>
                </a:lnTo>
                <a:lnTo>
                  <a:pt x="405384" y="1685544"/>
                </a:lnTo>
                <a:lnTo>
                  <a:pt x="359664" y="1661160"/>
                </a:lnTo>
                <a:lnTo>
                  <a:pt x="343395" y="1655064"/>
                </a:lnTo>
                <a:lnTo>
                  <a:pt x="335280" y="1652016"/>
                </a:lnTo>
                <a:lnTo>
                  <a:pt x="310896" y="1645920"/>
                </a:lnTo>
                <a:lnTo>
                  <a:pt x="286512" y="1642872"/>
                </a:lnTo>
                <a:lnTo>
                  <a:pt x="259080" y="1639824"/>
                </a:lnTo>
                <a:lnTo>
                  <a:pt x="231648" y="1642872"/>
                </a:lnTo>
                <a:lnTo>
                  <a:pt x="182880" y="1652016"/>
                </a:lnTo>
                <a:lnTo>
                  <a:pt x="134112" y="1673352"/>
                </a:lnTo>
                <a:lnTo>
                  <a:pt x="94488" y="1700784"/>
                </a:lnTo>
                <a:lnTo>
                  <a:pt x="42672" y="1755648"/>
                </a:lnTo>
                <a:lnTo>
                  <a:pt x="18288" y="1801368"/>
                </a:lnTo>
                <a:lnTo>
                  <a:pt x="3048" y="1850136"/>
                </a:lnTo>
                <a:lnTo>
                  <a:pt x="0" y="1874520"/>
                </a:lnTo>
                <a:lnTo>
                  <a:pt x="0" y="1929384"/>
                </a:lnTo>
                <a:lnTo>
                  <a:pt x="9144" y="1981200"/>
                </a:lnTo>
                <a:lnTo>
                  <a:pt x="42672" y="2048256"/>
                </a:lnTo>
                <a:lnTo>
                  <a:pt x="76200" y="2087880"/>
                </a:lnTo>
                <a:lnTo>
                  <a:pt x="112776" y="2118360"/>
                </a:lnTo>
                <a:lnTo>
                  <a:pt x="182880" y="2151888"/>
                </a:lnTo>
                <a:lnTo>
                  <a:pt x="231648" y="2161032"/>
                </a:lnTo>
                <a:lnTo>
                  <a:pt x="259080" y="2164080"/>
                </a:lnTo>
                <a:lnTo>
                  <a:pt x="286512" y="2161032"/>
                </a:lnTo>
                <a:lnTo>
                  <a:pt x="338328" y="2151888"/>
                </a:lnTo>
                <a:lnTo>
                  <a:pt x="384048" y="2130552"/>
                </a:lnTo>
                <a:lnTo>
                  <a:pt x="426720" y="2103120"/>
                </a:lnTo>
                <a:lnTo>
                  <a:pt x="460248" y="2069592"/>
                </a:lnTo>
                <a:lnTo>
                  <a:pt x="487680" y="2026920"/>
                </a:lnTo>
                <a:lnTo>
                  <a:pt x="509016" y="1978152"/>
                </a:lnTo>
                <a:lnTo>
                  <a:pt x="518160" y="1929384"/>
                </a:lnTo>
                <a:lnTo>
                  <a:pt x="521208" y="1901952"/>
                </a:lnTo>
                <a:close/>
              </a:path>
              <a:path w="4986655" h="3295015">
                <a:moveTo>
                  <a:pt x="1652016" y="259080"/>
                </a:moveTo>
                <a:lnTo>
                  <a:pt x="1648968" y="231648"/>
                </a:lnTo>
                <a:lnTo>
                  <a:pt x="1645920" y="207264"/>
                </a:lnTo>
                <a:lnTo>
                  <a:pt x="1639824" y="182880"/>
                </a:lnTo>
                <a:lnTo>
                  <a:pt x="1636776" y="174752"/>
                </a:lnTo>
                <a:lnTo>
                  <a:pt x="1636776" y="234696"/>
                </a:lnTo>
                <a:lnTo>
                  <a:pt x="1636776" y="286512"/>
                </a:lnTo>
                <a:lnTo>
                  <a:pt x="1633728" y="310896"/>
                </a:lnTo>
                <a:lnTo>
                  <a:pt x="1627632" y="335280"/>
                </a:lnTo>
                <a:lnTo>
                  <a:pt x="1609344" y="377952"/>
                </a:lnTo>
                <a:lnTo>
                  <a:pt x="1594104" y="399288"/>
                </a:lnTo>
                <a:lnTo>
                  <a:pt x="1581912" y="417576"/>
                </a:lnTo>
                <a:lnTo>
                  <a:pt x="1548384" y="451104"/>
                </a:lnTo>
                <a:lnTo>
                  <a:pt x="1508760" y="478536"/>
                </a:lnTo>
                <a:lnTo>
                  <a:pt x="1463040" y="496824"/>
                </a:lnTo>
                <a:lnTo>
                  <a:pt x="1389888" y="509016"/>
                </a:lnTo>
                <a:lnTo>
                  <a:pt x="1341120" y="502920"/>
                </a:lnTo>
                <a:lnTo>
                  <a:pt x="1292352" y="487680"/>
                </a:lnTo>
                <a:lnTo>
                  <a:pt x="1249680" y="466344"/>
                </a:lnTo>
                <a:lnTo>
                  <a:pt x="1213104" y="435864"/>
                </a:lnTo>
                <a:lnTo>
                  <a:pt x="1185672" y="399288"/>
                </a:lnTo>
                <a:lnTo>
                  <a:pt x="1170432" y="377952"/>
                </a:lnTo>
                <a:lnTo>
                  <a:pt x="1161288" y="356616"/>
                </a:lnTo>
                <a:lnTo>
                  <a:pt x="1152144" y="332232"/>
                </a:lnTo>
                <a:lnTo>
                  <a:pt x="1146048" y="310896"/>
                </a:lnTo>
                <a:lnTo>
                  <a:pt x="1143000" y="286512"/>
                </a:lnTo>
                <a:lnTo>
                  <a:pt x="1143000" y="234696"/>
                </a:lnTo>
                <a:lnTo>
                  <a:pt x="1152144" y="185928"/>
                </a:lnTo>
                <a:lnTo>
                  <a:pt x="1173480" y="140208"/>
                </a:lnTo>
                <a:lnTo>
                  <a:pt x="1185672" y="121920"/>
                </a:lnTo>
                <a:lnTo>
                  <a:pt x="1197864" y="100584"/>
                </a:lnTo>
                <a:lnTo>
                  <a:pt x="1216152" y="85344"/>
                </a:lnTo>
                <a:lnTo>
                  <a:pt x="1231392" y="67056"/>
                </a:lnTo>
                <a:lnTo>
                  <a:pt x="1252728" y="54864"/>
                </a:lnTo>
                <a:lnTo>
                  <a:pt x="1292352" y="30480"/>
                </a:lnTo>
                <a:lnTo>
                  <a:pt x="1341120" y="15240"/>
                </a:lnTo>
                <a:lnTo>
                  <a:pt x="1365504" y="12192"/>
                </a:lnTo>
                <a:lnTo>
                  <a:pt x="1414272" y="12192"/>
                </a:lnTo>
                <a:lnTo>
                  <a:pt x="1463040" y="21336"/>
                </a:lnTo>
                <a:lnTo>
                  <a:pt x="1530096" y="54864"/>
                </a:lnTo>
                <a:lnTo>
                  <a:pt x="1581912" y="100584"/>
                </a:lnTo>
                <a:lnTo>
                  <a:pt x="1609344" y="140208"/>
                </a:lnTo>
                <a:lnTo>
                  <a:pt x="1618488" y="164592"/>
                </a:lnTo>
                <a:lnTo>
                  <a:pt x="1627632" y="185928"/>
                </a:lnTo>
                <a:lnTo>
                  <a:pt x="1633728" y="210312"/>
                </a:lnTo>
                <a:lnTo>
                  <a:pt x="1636776" y="234696"/>
                </a:lnTo>
                <a:lnTo>
                  <a:pt x="1636776" y="174752"/>
                </a:lnTo>
                <a:lnTo>
                  <a:pt x="1618488" y="134112"/>
                </a:lnTo>
                <a:lnTo>
                  <a:pt x="1591056" y="94488"/>
                </a:lnTo>
                <a:lnTo>
                  <a:pt x="1554480" y="57912"/>
                </a:lnTo>
                <a:lnTo>
                  <a:pt x="1514856" y="30480"/>
                </a:lnTo>
                <a:lnTo>
                  <a:pt x="1474216" y="12192"/>
                </a:lnTo>
                <a:lnTo>
                  <a:pt x="1466088" y="9144"/>
                </a:lnTo>
                <a:lnTo>
                  <a:pt x="1441704" y="3048"/>
                </a:lnTo>
                <a:lnTo>
                  <a:pt x="1417320" y="0"/>
                </a:lnTo>
                <a:lnTo>
                  <a:pt x="1362456" y="0"/>
                </a:lnTo>
                <a:lnTo>
                  <a:pt x="1313688" y="9144"/>
                </a:lnTo>
                <a:lnTo>
                  <a:pt x="1264920" y="30480"/>
                </a:lnTo>
                <a:lnTo>
                  <a:pt x="1225296" y="57912"/>
                </a:lnTo>
                <a:lnTo>
                  <a:pt x="1173480" y="112776"/>
                </a:lnTo>
                <a:lnTo>
                  <a:pt x="1161288" y="137160"/>
                </a:lnTo>
                <a:lnTo>
                  <a:pt x="1149096" y="158496"/>
                </a:lnTo>
                <a:lnTo>
                  <a:pt x="1139952" y="182880"/>
                </a:lnTo>
                <a:lnTo>
                  <a:pt x="1133856" y="207264"/>
                </a:lnTo>
                <a:lnTo>
                  <a:pt x="1130808" y="234696"/>
                </a:lnTo>
                <a:lnTo>
                  <a:pt x="1130808" y="286512"/>
                </a:lnTo>
                <a:lnTo>
                  <a:pt x="1139952" y="338328"/>
                </a:lnTo>
                <a:lnTo>
                  <a:pt x="1173480" y="405384"/>
                </a:lnTo>
                <a:lnTo>
                  <a:pt x="1207008" y="445008"/>
                </a:lnTo>
                <a:lnTo>
                  <a:pt x="1243584" y="475488"/>
                </a:lnTo>
                <a:lnTo>
                  <a:pt x="1313688" y="509016"/>
                </a:lnTo>
                <a:lnTo>
                  <a:pt x="1362456" y="521208"/>
                </a:lnTo>
                <a:lnTo>
                  <a:pt x="1417320" y="521208"/>
                </a:lnTo>
                <a:lnTo>
                  <a:pt x="1441704" y="515112"/>
                </a:lnTo>
                <a:lnTo>
                  <a:pt x="1469136" y="509016"/>
                </a:lnTo>
                <a:lnTo>
                  <a:pt x="1490472" y="499872"/>
                </a:lnTo>
                <a:lnTo>
                  <a:pt x="1514856" y="490728"/>
                </a:lnTo>
                <a:lnTo>
                  <a:pt x="1536192" y="475488"/>
                </a:lnTo>
                <a:lnTo>
                  <a:pt x="1554480" y="460248"/>
                </a:lnTo>
                <a:lnTo>
                  <a:pt x="1575816" y="445008"/>
                </a:lnTo>
                <a:lnTo>
                  <a:pt x="1591056" y="426720"/>
                </a:lnTo>
                <a:lnTo>
                  <a:pt x="1630680" y="362712"/>
                </a:lnTo>
                <a:lnTo>
                  <a:pt x="1645920" y="310896"/>
                </a:lnTo>
                <a:lnTo>
                  <a:pt x="1648968" y="286512"/>
                </a:lnTo>
                <a:lnTo>
                  <a:pt x="1652016" y="259080"/>
                </a:lnTo>
                <a:close/>
              </a:path>
              <a:path w="4986655" h="3295015">
                <a:moveTo>
                  <a:pt x="2782824" y="259080"/>
                </a:moveTo>
                <a:lnTo>
                  <a:pt x="2779776" y="231648"/>
                </a:lnTo>
                <a:lnTo>
                  <a:pt x="2776728" y="207264"/>
                </a:lnTo>
                <a:lnTo>
                  <a:pt x="2770632" y="182880"/>
                </a:lnTo>
                <a:lnTo>
                  <a:pt x="2767584" y="174752"/>
                </a:lnTo>
                <a:lnTo>
                  <a:pt x="2767584" y="234696"/>
                </a:lnTo>
                <a:lnTo>
                  <a:pt x="2767584" y="286512"/>
                </a:lnTo>
                <a:lnTo>
                  <a:pt x="2764536" y="310896"/>
                </a:lnTo>
                <a:lnTo>
                  <a:pt x="2758440" y="335280"/>
                </a:lnTo>
                <a:lnTo>
                  <a:pt x="2740152" y="377952"/>
                </a:lnTo>
                <a:lnTo>
                  <a:pt x="2724912" y="399288"/>
                </a:lnTo>
                <a:lnTo>
                  <a:pt x="2712720" y="417576"/>
                </a:lnTo>
                <a:lnTo>
                  <a:pt x="2679192" y="451104"/>
                </a:lnTo>
                <a:lnTo>
                  <a:pt x="2639568" y="478536"/>
                </a:lnTo>
                <a:lnTo>
                  <a:pt x="2593848" y="496824"/>
                </a:lnTo>
                <a:lnTo>
                  <a:pt x="2520696" y="509016"/>
                </a:lnTo>
                <a:lnTo>
                  <a:pt x="2496312" y="505968"/>
                </a:lnTo>
                <a:lnTo>
                  <a:pt x="2468880" y="502920"/>
                </a:lnTo>
                <a:lnTo>
                  <a:pt x="2423160" y="487680"/>
                </a:lnTo>
                <a:lnTo>
                  <a:pt x="2380488" y="466344"/>
                </a:lnTo>
                <a:lnTo>
                  <a:pt x="2343912" y="435864"/>
                </a:lnTo>
                <a:lnTo>
                  <a:pt x="2313432" y="399288"/>
                </a:lnTo>
                <a:lnTo>
                  <a:pt x="2292096" y="356616"/>
                </a:lnTo>
                <a:lnTo>
                  <a:pt x="2276856" y="310896"/>
                </a:lnTo>
                <a:lnTo>
                  <a:pt x="2273808" y="286512"/>
                </a:lnTo>
                <a:lnTo>
                  <a:pt x="2273808" y="234696"/>
                </a:lnTo>
                <a:lnTo>
                  <a:pt x="2282952" y="185928"/>
                </a:lnTo>
                <a:lnTo>
                  <a:pt x="2301240" y="140208"/>
                </a:lnTo>
                <a:lnTo>
                  <a:pt x="2316480" y="121920"/>
                </a:lnTo>
                <a:lnTo>
                  <a:pt x="2328672" y="100584"/>
                </a:lnTo>
                <a:lnTo>
                  <a:pt x="2346960" y="85344"/>
                </a:lnTo>
                <a:lnTo>
                  <a:pt x="2362200" y="67056"/>
                </a:lnTo>
                <a:lnTo>
                  <a:pt x="2383536" y="54864"/>
                </a:lnTo>
                <a:lnTo>
                  <a:pt x="2423160" y="30480"/>
                </a:lnTo>
                <a:lnTo>
                  <a:pt x="2471928" y="15240"/>
                </a:lnTo>
                <a:lnTo>
                  <a:pt x="2496312" y="12192"/>
                </a:lnTo>
                <a:lnTo>
                  <a:pt x="2545080" y="12192"/>
                </a:lnTo>
                <a:lnTo>
                  <a:pt x="2593848" y="21336"/>
                </a:lnTo>
                <a:lnTo>
                  <a:pt x="2660904" y="54864"/>
                </a:lnTo>
                <a:lnTo>
                  <a:pt x="2712720" y="100584"/>
                </a:lnTo>
                <a:lnTo>
                  <a:pt x="2740152" y="140208"/>
                </a:lnTo>
                <a:lnTo>
                  <a:pt x="2749296" y="164592"/>
                </a:lnTo>
                <a:lnTo>
                  <a:pt x="2758440" y="185928"/>
                </a:lnTo>
                <a:lnTo>
                  <a:pt x="2764536" y="210312"/>
                </a:lnTo>
                <a:lnTo>
                  <a:pt x="2767584" y="234696"/>
                </a:lnTo>
                <a:lnTo>
                  <a:pt x="2767584" y="174752"/>
                </a:lnTo>
                <a:lnTo>
                  <a:pt x="2749296" y="134112"/>
                </a:lnTo>
                <a:lnTo>
                  <a:pt x="2721864" y="94488"/>
                </a:lnTo>
                <a:lnTo>
                  <a:pt x="2685288" y="57912"/>
                </a:lnTo>
                <a:lnTo>
                  <a:pt x="2645664" y="30480"/>
                </a:lnTo>
                <a:lnTo>
                  <a:pt x="2605024" y="12192"/>
                </a:lnTo>
                <a:lnTo>
                  <a:pt x="2596896" y="9144"/>
                </a:lnTo>
                <a:lnTo>
                  <a:pt x="2572512" y="3048"/>
                </a:lnTo>
                <a:lnTo>
                  <a:pt x="2548128" y="0"/>
                </a:lnTo>
                <a:lnTo>
                  <a:pt x="2493264" y="0"/>
                </a:lnTo>
                <a:lnTo>
                  <a:pt x="2441448" y="9144"/>
                </a:lnTo>
                <a:lnTo>
                  <a:pt x="2395728" y="30480"/>
                </a:lnTo>
                <a:lnTo>
                  <a:pt x="2356104" y="57912"/>
                </a:lnTo>
                <a:lnTo>
                  <a:pt x="2304288" y="112776"/>
                </a:lnTo>
                <a:lnTo>
                  <a:pt x="2292096" y="137160"/>
                </a:lnTo>
                <a:lnTo>
                  <a:pt x="2279904" y="158496"/>
                </a:lnTo>
                <a:lnTo>
                  <a:pt x="2270760" y="182880"/>
                </a:lnTo>
                <a:lnTo>
                  <a:pt x="2264664" y="207264"/>
                </a:lnTo>
                <a:lnTo>
                  <a:pt x="2261616" y="234696"/>
                </a:lnTo>
                <a:lnTo>
                  <a:pt x="2258568" y="259080"/>
                </a:lnTo>
                <a:lnTo>
                  <a:pt x="2264664" y="313944"/>
                </a:lnTo>
                <a:lnTo>
                  <a:pt x="2279904" y="362712"/>
                </a:lnTo>
                <a:lnTo>
                  <a:pt x="2304288" y="405384"/>
                </a:lnTo>
                <a:lnTo>
                  <a:pt x="2337816" y="445008"/>
                </a:lnTo>
                <a:lnTo>
                  <a:pt x="2374392" y="475488"/>
                </a:lnTo>
                <a:lnTo>
                  <a:pt x="2444496" y="509016"/>
                </a:lnTo>
                <a:lnTo>
                  <a:pt x="2493264" y="521208"/>
                </a:lnTo>
                <a:lnTo>
                  <a:pt x="2548128" y="521208"/>
                </a:lnTo>
                <a:lnTo>
                  <a:pt x="2596896" y="509016"/>
                </a:lnTo>
                <a:lnTo>
                  <a:pt x="2645664" y="490728"/>
                </a:lnTo>
                <a:lnTo>
                  <a:pt x="2667000" y="475488"/>
                </a:lnTo>
                <a:lnTo>
                  <a:pt x="2685288" y="460248"/>
                </a:lnTo>
                <a:lnTo>
                  <a:pt x="2706624" y="445008"/>
                </a:lnTo>
                <a:lnTo>
                  <a:pt x="2737104" y="405384"/>
                </a:lnTo>
                <a:lnTo>
                  <a:pt x="2761488" y="362712"/>
                </a:lnTo>
                <a:lnTo>
                  <a:pt x="2776728" y="310896"/>
                </a:lnTo>
                <a:lnTo>
                  <a:pt x="2779776" y="286512"/>
                </a:lnTo>
                <a:lnTo>
                  <a:pt x="2782824" y="259080"/>
                </a:lnTo>
                <a:close/>
              </a:path>
              <a:path w="4986655" h="3295015">
                <a:moveTo>
                  <a:pt x="3855720" y="231648"/>
                </a:moveTo>
                <a:lnTo>
                  <a:pt x="3843528" y="182880"/>
                </a:lnTo>
                <a:lnTo>
                  <a:pt x="3843528" y="259080"/>
                </a:lnTo>
                <a:lnTo>
                  <a:pt x="3840480" y="286512"/>
                </a:lnTo>
                <a:lnTo>
                  <a:pt x="3831336" y="335280"/>
                </a:lnTo>
                <a:lnTo>
                  <a:pt x="3813048" y="377952"/>
                </a:lnTo>
                <a:lnTo>
                  <a:pt x="3770376" y="435864"/>
                </a:lnTo>
                <a:lnTo>
                  <a:pt x="3733800" y="466344"/>
                </a:lnTo>
                <a:lnTo>
                  <a:pt x="3669792" y="496824"/>
                </a:lnTo>
                <a:lnTo>
                  <a:pt x="3621024" y="505968"/>
                </a:lnTo>
                <a:lnTo>
                  <a:pt x="3593592" y="509016"/>
                </a:lnTo>
                <a:lnTo>
                  <a:pt x="3544824" y="502920"/>
                </a:lnTo>
                <a:lnTo>
                  <a:pt x="3477768" y="478536"/>
                </a:lnTo>
                <a:lnTo>
                  <a:pt x="3419856" y="435864"/>
                </a:lnTo>
                <a:lnTo>
                  <a:pt x="3389376" y="399288"/>
                </a:lnTo>
                <a:lnTo>
                  <a:pt x="3364992" y="356616"/>
                </a:lnTo>
                <a:lnTo>
                  <a:pt x="3358896" y="332232"/>
                </a:lnTo>
                <a:lnTo>
                  <a:pt x="3352800" y="310896"/>
                </a:lnTo>
                <a:lnTo>
                  <a:pt x="3346704" y="286512"/>
                </a:lnTo>
                <a:lnTo>
                  <a:pt x="3346704" y="234696"/>
                </a:lnTo>
                <a:lnTo>
                  <a:pt x="3364992" y="161544"/>
                </a:lnTo>
                <a:lnTo>
                  <a:pt x="3389376" y="121920"/>
                </a:lnTo>
                <a:lnTo>
                  <a:pt x="3438144" y="67056"/>
                </a:lnTo>
                <a:lnTo>
                  <a:pt x="3456432" y="54864"/>
                </a:lnTo>
                <a:lnTo>
                  <a:pt x="3477768" y="39624"/>
                </a:lnTo>
                <a:lnTo>
                  <a:pt x="3520440" y="21336"/>
                </a:lnTo>
                <a:lnTo>
                  <a:pt x="3544824" y="15240"/>
                </a:lnTo>
                <a:lnTo>
                  <a:pt x="3569208" y="12192"/>
                </a:lnTo>
                <a:lnTo>
                  <a:pt x="3621024" y="12192"/>
                </a:lnTo>
                <a:lnTo>
                  <a:pt x="3669792" y="21336"/>
                </a:lnTo>
                <a:lnTo>
                  <a:pt x="3733800" y="54864"/>
                </a:lnTo>
                <a:lnTo>
                  <a:pt x="3785616" y="100584"/>
                </a:lnTo>
                <a:lnTo>
                  <a:pt x="3813048" y="140208"/>
                </a:lnTo>
                <a:lnTo>
                  <a:pt x="3822192" y="164592"/>
                </a:lnTo>
                <a:lnTo>
                  <a:pt x="3831336" y="185928"/>
                </a:lnTo>
                <a:lnTo>
                  <a:pt x="3837432" y="210312"/>
                </a:lnTo>
                <a:lnTo>
                  <a:pt x="3843528" y="259080"/>
                </a:lnTo>
                <a:lnTo>
                  <a:pt x="3843528" y="182880"/>
                </a:lnTo>
                <a:lnTo>
                  <a:pt x="3825240" y="134112"/>
                </a:lnTo>
                <a:lnTo>
                  <a:pt x="3779520" y="76200"/>
                </a:lnTo>
                <a:lnTo>
                  <a:pt x="3739896" y="42672"/>
                </a:lnTo>
                <a:lnTo>
                  <a:pt x="3697224" y="18288"/>
                </a:lnTo>
                <a:lnTo>
                  <a:pt x="3680968" y="12192"/>
                </a:lnTo>
                <a:lnTo>
                  <a:pt x="3672840" y="9144"/>
                </a:lnTo>
                <a:lnTo>
                  <a:pt x="3648456" y="3048"/>
                </a:lnTo>
                <a:lnTo>
                  <a:pt x="3621024" y="0"/>
                </a:lnTo>
                <a:lnTo>
                  <a:pt x="3569208" y="0"/>
                </a:lnTo>
                <a:lnTo>
                  <a:pt x="3517392" y="9144"/>
                </a:lnTo>
                <a:lnTo>
                  <a:pt x="3450336" y="42672"/>
                </a:lnTo>
                <a:lnTo>
                  <a:pt x="3392424" y="94488"/>
                </a:lnTo>
                <a:lnTo>
                  <a:pt x="3364992" y="137160"/>
                </a:lnTo>
                <a:lnTo>
                  <a:pt x="3346704" y="182880"/>
                </a:lnTo>
                <a:lnTo>
                  <a:pt x="3334512" y="234696"/>
                </a:lnTo>
                <a:lnTo>
                  <a:pt x="3334512" y="286512"/>
                </a:lnTo>
                <a:lnTo>
                  <a:pt x="3346704" y="338328"/>
                </a:lnTo>
                <a:lnTo>
                  <a:pt x="3364992" y="384048"/>
                </a:lnTo>
                <a:lnTo>
                  <a:pt x="3380232" y="405384"/>
                </a:lnTo>
                <a:lnTo>
                  <a:pt x="3392424" y="426720"/>
                </a:lnTo>
                <a:lnTo>
                  <a:pt x="3429000" y="460248"/>
                </a:lnTo>
                <a:lnTo>
                  <a:pt x="3471672" y="490728"/>
                </a:lnTo>
                <a:lnTo>
                  <a:pt x="3517392" y="509016"/>
                </a:lnTo>
                <a:lnTo>
                  <a:pt x="3569208" y="521208"/>
                </a:lnTo>
                <a:lnTo>
                  <a:pt x="3621024" y="521208"/>
                </a:lnTo>
                <a:lnTo>
                  <a:pt x="3672840" y="509016"/>
                </a:lnTo>
                <a:lnTo>
                  <a:pt x="3718560" y="490728"/>
                </a:lnTo>
                <a:lnTo>
                  <a:pt x="3761232" y="460248"/>
                </a:lnTo>
                <a:lnTo>
                  <a:pt x="3797808" y="426720"/>
                </a:lnTo>
                <a:lnTo>
                  <a:pt x="3810000" y="405384"/>
                </a:lnTo>
                <a:lnTo>
                  <a:pt x="3825240" y="384048"/>
                </a:lnTo>
                <a:lnTo>
                  <a:pt x="3834384" y="362712"/>
                </a:lnTo>
                <a:lnTo>
                  <a:pt x="3843528" y="338328"/>
                </a:lnTo>
                <a:lnTo>
                  <a:pt x="3849624" y="310896"/>
                </a:lnTo>
                <a:lnTo>
                  <a:pt x="3855720" y="286512"/>
                </a:lnTo>
                <a:lnTo>
                  <a:pt x="3855720" y="231648"/>
                </a:lnTo>
                <a:close/>
              </a:path>
              <a:path w="4986655" h="3295015">
                <a:moveTo>
                  <a:pt x="4928616" y="3008376"/>
                </a:moveTo>
                <a:lnTo>
                  <a:pt x="4925568" y="2980944"/>
                </a:lnTo>
                <a:lnTo>
                  <a:pt x="4916424" y="2956560"/>
                </a:lnTo>
                <a:lnTo>
                  <a:pt x="4916424" y="3008376"/>
                </a:lnTo>
                <a:lnTo>
                  <a:pt x="4916424" y="3060192"/>
                </a:lnTo>
                <a:lnTo>
                  <a:pt x="4907280" y="3108960"/>
                </a:lnTo>
                <a:lnTo>
                  <a:pt x="4885944" y="3154680"/>
                </a:lnTo>
                <a:lnTo>
                  <a:pt x="4873752" y="3172968"/>
                </a:lnTo>
                <a:lnTo>
                  <a:pt x="4861560" y="3194304"/>
                </a:lnTo>
                <a:lnTo>
                  <a:pt x="4843272" y="3209544"/>
                </a:lnTo>
                <a:lnTo>
                  <a:pt x="4828032" y="3227832"/>
                </a:lnTo>
                <a:lnTo>
                  <a:pt x="4806696" y="3240024"/>
                </a:lnTo>
                <a:lnTo>
                  <a:pt x="4785360" y="3255264"/>
                </a:lnTo>
                <a:lnTo>
                  <a:pt x="4742688" y="3273552"/>
                </a:lnTo>
                <a:lnTo>
                  <a:pt x="4718304" y="3279648"/>
                </a:lnTo>
                <a:lnTo>
                  <a:pt x="4693920" y="3282696"/>
                </a:lnTo>
                <a:lnTo>
                  <a:pt x="4642104" y="3282696"/>
                </a:lnTo>
                <a:lnTo>
                  <a:pt x="4596384" y="3273552"/>
                </a:lnTo>
                <a:lnTo>
                  <a:pt x="4529328" y="3240024"/>
                </a:lnTo>
                <a:lnTo>
                  <a:pt x="4477512" y="3194304"/>
                </a:lnTo>
                <a:lnTo>
                  <a:pt x="4450080" y="3154680"/>
                </a:lnTo>
                <a:lnTo>
                  <a:pt x="4440936" y="3130296"/>
                </a:lnTo>
                <a:lnTo>
                  <a:pt x="4431792" y="3108960"/>
                </a:lnTo>
                <a:lnTo>
                  <a:pt x="4425696" y="3084576"/>
                </a:lnTo>
                <a:lnTo>
                  <a:pt x="4419600" y="3035808"/>
                </a:lnTo>
                <a:lnTo>
                  <a:pt x="4422648" y="3008376"/>
                </a:lnTo>
                <a:lnTo>
                  <a:pt x="4431792" y="2959608"/>
                </a:lnTo>
                <a:lnTo>
                  <a:pt x="4450080" y="2916936"/>
                </a:lnTo>
                <a:lnTo>
                  <a:pt x="4492752" y="2859024"/>
                </a:lnTo>
                <a:lnTo>
                  <a:pt x="4529328" y="2828544"/>
                </a:lnTo>
                <a:lnTo>
                  <a:pt x="4572000" y="2807208"/>
                </a:lnTo>
                <a:lnTo>
                  <a:pt x="4620768" y="2791968"/>
                </a:lnTo>
                <a:lnTo>
                  <a:pt x="4669536" y="2785872"/>
                </a:lnTo>
                <a:lnTo>
                  <a:pt x="4718304" y="2791968"/>
                </a:lnTo>
                <a:lnTo>
                  <a:pt x="4767072" y="2807208"/>
                </a:lnTo>
                <a:lnTo>
                  <a:pt x="4806696" y="2828544"/>
                </a:lnTo>
                <a:lnTo>
                  <a:pt x="4861560" y="2877312"/>
                </a:lnTo>
                <a:lnTo>
                  <a:pt x="4898136" y="2938272"/>
                </a:lnTo>
                <a:lnTo>
                  <a:pt x="4913376" y="2983992"/>
                </a:lnTo>
                <a:lnTo>
                  <a:pt x="4916424" y="3008376"/>
                </a:lnTo>
                <a:lnTo>
                  <a:pt x="4916424" y="2956560"/>
                </a:lnTo>
                <a:lnTo>
                  <a:pt x="4885944" y="2889504"/>
                </a:lnTo>
                <a:lnTo>
                  <a:pt x="4852416" y="2849892"/>
                </a:lnTo>
                <a:lnTo>
                  <a:pt x="4815840" y="2819400"/>
                </a:lnTo>
                <a:lnTo>
                  <a:pt x="4770120" y="2795016"/>
                </a:lnTo>
                <a:lnTo>
                  <a:pt x="4721352" y="2779776"/>
                </a:lnTo>
                <a:lnTo>
                  <a:pt x="4693920" y="2776728"/>
                </a:lnTo>
                <a:lnTo>
                  <a:pt x="4669536" y="2773680"/>
                </a:lnTo>
                <a:lnTo>
                  <a:pt x="4617720" y="2779776"/>
                </a:lnTo>
                <a:lnTo>
                  <a:pt x="4565904" y="2795016"/>
                </a:lnTo>
                <a:lnTo>
                  <a:pt x="4501896" y="2834640"/>
                </a:lnTo>
                <a:lnTo>
                  <a:pt x="4468368" y="2868180"/>
                </a:lnTo>
                <a:lnTo>
                  <a:pt x="4440936" y="2910840"/>
                </a:lnTo>
                <a:lnTo>
                  <a:pt x="4419600" y="2956560"/>
                </a:lnTo>
                <a:lnTo>
                  <a:pt x="4410443" y="3008376"/>
                </a:lnTo>
                <a:lnTo>
                  <a:pt x="4407395" y="3035808"/>
                </a:lnTo>
                <a:lnTo>
                  <a:pt x="4410443" y="3063240"/>
                </a:lnTo>
                <a:lnTo>
                  <a:pt x="4419600" y="3112008"/>
                </a:lnTo>
                <a:lnTo>
                  <a:pt x="4440936" y="3160776"/>
                </a:lnTo>
                <a:lnTo>
                  <a:pt x="4483608" y="3218688"/>
                </a:lnTo>
                <a:lnTo>
                  <a:pt x="4523232" y="3252216"/>
                </a:lnTo>
                <a:lnTo>
                  <a:pt x="4568952" y="3276600"/>
                </a:lnTo>
                <a:lnTo>
                  <a:pt x="4617720" y="3291840"/>
                </a:lnTo>
                <a:lnTo>
                  <a:pt x="4642104" y="3294888"/>
                </a:lnTo>
                <a:lnTo>
                  <a:pt x="4696968" y="3294888"/>
                </a:lnTo>
                <a:lnTo>
                  <a:pt x="4721352" y="3291840"/>
                </a:lnTo>
                <a:lnTo>
                  <a:pt x="4745736" y="3285744"/>
                </a:lnTo>
                <a:lnTo>
                  <a:pt x="4753864" y="3282696"/>
                </a:lnTo>
                <a:lnTo>
                  <a:pt x="4770120" y="3276600"/>
                </a:lnTo>
                <a:lnTo>
                  <a:pt x="4815840" y="3252216"/>
                </a:lnTo>
                <a:lnTo>
                  <a:pt x="4870704" y="3200400"/>
                </a:lnTo>
                <a:lnTo>
                  <a:pt x="4898136" y="3157728"/>
                </a:lnTo>
                <a:lnTo>
                  <a:pt x="4910328" y="3136392"/>
                </a:lnTo>
                <a:lnTo>
                  <a:pt x="4919472" y="3112008"/>
                </a:lnTo>
                <a:lnTo>
                  <a:pt x="4925568" y="3087624"/>
                </a:lnTo>
                <a:lnTo>
                  <a:pt x="4928616" y="3060192"/>
                </a:lnTo>
                <a:lnTo>
                  <a:pt x="4928616" y="3008376"/>
                </a:lnTo>
                <a:close/>
              </a:path>
              <a:path w="4986655" h="3295015">
                <a:moveTo>
                  <a:pt x="4928616" y="1932432"/>
                </a:moveTo>
                <a:lnTo>
                  <a:pt x="4925568" y="1905000"/>
                </a:lnTo>
                <a:lnTo>
                  <a:pt x="4916424" y="1880616"/>
                </a:lnTo>
                <a:lnTo>
                  <a:pt x="4916424" y="1932432"/>
                </a:lnTo>
                <a:lnTo>
                  <a:pt x="4916424" y="1984248"/>
                </a:lnTo>
                <a:lnTo>
                  <a:pt x="4907280" y="2033016"/>
                </a:lnTo>
                <a:lnTo>
                  <a:pt x="4885944" y="2078736"/>
                </a:lnTo>
                <a:lnTo>
                  <a:pt x="4873752" y="2097024"/>
                </a:lnTo>
                <a:lnTo>
                  <a:pt x="4861560" y="2118360"/>
                </a:lnTo>
                <a:lnTo>
                  <a:pt x="4843272" y="2133600"/>
                </a:lnTo>
                <a:lnTo>
                  <a:pt x="4828032" y="2151888"/>
                </a:lnTo>
                <a:lnTo>
                  <a:pt x="4806696" y="2164080"/>
                </a:lnTo>
                <a:lnTo>
                  <a:pt x="4785360" y="2179320"/>
                </a:lnTo>
                <a:lnTo>
                  <a:pt x="4742688" y="2197608"/>
                </a:lnTo>
                <a:lnTo>
                  <a:pt x="4718304" y="2203704"/>
                </a:lnTo>
                <a:lnTo>
                  <a:pt x="4693920" y="2206752"/>
                </a:lnTo>
                <a:lnTo>
                  <a:pt x="4642104" y="2206752"/>
                </a:lnTo>
                <a:lnTo>
                  <a:pt x="4596384" y="2197608"/>
                </a:lnTo>
                <a:lnTo>
                  <a:pt x="4529328" y="2164080"/>
                </a:lnTo>
                <a:lnTo>
                  <a:pt x="4477512" y="2118360"/>
                </a:lnTo>
                <a:lnTo>
                  <a:pt x="4450080" y="2078736"/>
                </a:lnTo>
                <a:lnTo>
                  <a:pt x="4440936" y="2054352"/>
                </a:lnTo>
                <a:lnTo>
                  <a:pt x="4431792" y="2033016"/>
                </a:lnTo>
                <a:lnTo>
                  <a:pt x="4425696" y="2008632"/>
                </a:lnTo>
                <a:lnTo>
                  <a:pt x="4419600" y="1959864"/>
                </a:lnTo>
                <a:lnTo>
                  <a:pt x="4422648" y="1932432"/>
                </a:lnTo>
                <a:lnTo>
                  <a:pt x="4431792" y="1883664"/>
                </a:lnTo>
                <a:lnTo>
                  <a:pt x="4450080" y="1840992"/>
                </a:lnTo>
                <a:lnTo>
                  <a:pt x="4492752" y="1783080"/>
                </a:lnTo>
                <a:lnTo>
                  <a:pt x="4529328" y="1752600"/>
                </a:lnTo>
                <a:lnTo>
                  <a:pt x="4572000" y="1731264"/>
                </a:lnTo>
                <a:lnTo>
                  <a:pt x="4620768" y="1716024"/>
                </a:lnTo>
                <a:lnTo>
                  <a:pt x="4669536" y="1709928"/>
                </a:lnTo>
                <a:lnTo>
                  <a:pt x="4718304" y="1716024"/>
                </a:lnTo>
                <a:lnTo>
                  <a:pt x="4767072" y="1731264"/>
                </a:lnTo>
                <a:lnTo>
                  <a:pt x="4806696" y="1752600"/>
                </a:lnTo>
                <a:lnTo>
                  <a:pt x="4861560" y="1801368"/>
                </a:lnTo>
                <a:lnTo>
                  <a:pt x="4898136" y="1862328"/>
                </a:lnTo>
                <a:lnTo>
                  <a:pt x="4913376" y="1908048"/>
                </a:lnTo>
                <a:lnTo>
                  <a:pt x="4916424" y="1932432"/>
                </a:lnTo>
                <a:lnTo>
                  <a:pt x="4916424" y="1880616"/>
                </a:lnTo>
                <a:lnTo>
                  <a:pt x="4885944" y="1813560"/>
                </a:lnTo>
                <a:lnTo>
                  <a:pt x="4852416" y="1773936"/>
                </a:lnTo>
                <a:lnTo>
                  <a:pt x="4815840" y="1743456"/>
                </a:lnTo>
                <a:lnTo>
                  <a:pt x="4770120" y="1719072"/>
                </a:lnTo>
                <a:lnTo>
                  <a:pt x="4721352" y="1703832"/>
                </a:lnTo>
                <a:lnTo>
                  <a:pt x="4693920" y="1697736"/>
                </a:lnTo>
                <a:lnTo>
                  <a:pt x="4642104" y="1697736"/>
                </a:lnTo>
                <a:lnTo>
                  <a:pt x="4617720" y="1703832"/>
                </a:lnTo>
                <a:lnTo>
                  <a:pt x="4590288" y="1709928"/>
                </a:lnTo>
                <a:lnTo>
                  <a:pt x="4544568" y="1728216"/>
                </a:lnTo>
                <a:lnTo>
                  <a:pt x="4501896" y="1758696"/>
                </a:lnTo>
                <a:lnTo>
                  <a:pt x="4468368" y="1792224"/>
                </a:lnTo>
                <a:lnTo>
                  <a:pt x="4428744" y="1856232"/>
                </a:lnTo>
                <a:lnTo>
                  <a:pt x="4413491" y="1908048"/>
                </a:lnTo>
                <a:lnTo>
                  <a:pt x="4407395" y="1959864"/>
                </a:lnTo>
                <a:lnTo>
                  <a:pt x="4410443" y="1987296"/>
                </a:lnTo>
                <a:lnTo>
                  <a:pt x="4419600" y="2036064"/>
                </a:lnTo>
                <a:lnTo>
                  <a:pt x="4440936" y="2084832"/>
                </a:lnTo>
                <a:lnTo>
                  <a:pt x="4483608" y="2142744"/>
                </a:lnTo>
                <a:lnTo>
                  <a:pt x="4523232" y="2176272"/>
                </a:lnTo>
                <a:lnTo>
                  <a:pt x="4568952" y="2200656"/>
                </a:lnTo>
                <a:lnTo>
                  <a:pt x="4617720" y="2215896"/>
                </a:lnTo>
                <a:lnTo>
                  <a:pt x="4642104" y="2218944"/>
                </a:lnTo>
                <a:lnTo>
                  <a:pt x="4696968" y="2218944"/>
                </a:lnTo>
                <a:lnTo>
                  <a:pt x="4721352" y="2215896"/>
                </a:lnTo>
                <a:lnTo>
                  <a:pt x="4745736" y="2209800"/>
                </a:lnTo>
                <a:lnTo>
                  <a:pt x="4753864" y="2206752"/>
                </a:lnTo>
                <a:lnTo>
                  <a:pt x="4770120" y="2200656"/>
                </a:lnTo>
                <a:lnTo>
                  <a:pt x="4815840" y="2176272"/>
                </a:lnTo>
                <a:lnTo>
                  <a:pt x="4870704" y="2124456"/>
                </a:lnTo>
                <a:lnTo>
                  <a:pt x="4898136" y="2081784"/>
                </a:lnTo>
                <a:lnTo>
                  <a:pt x="4910328" y="2060448"/>
                </a:lnTo>
                <a:lnTo>
                  <a:pt x="4919472" y="2036064"/>
                </a:lnTo>
                <a:lnTo>
                  <a:pt x="4925568" y="2011680"/>
                </a:lnTo>
                <a:lnTo>
                  <a:pt x="4928616" y="1984248"/>
                </a:lnTo>
                <a:lnTo>
                  <a:pt x="4928616" y="1932432"/>
                </a:lnTo>
                <a:close/>
              </a:path>
              <a:path w="4986655" h="3295015">
                <a:moveTo>
                  <a:pt x="4986528" y="938784"/>
                </a:moveTo>
                <a:lnTo>
                  <a:pt x="4983480" y="911352"/>
                </a:lnTo>
                <a:lnTo>
                  <a:pt x="4980432" y="886968"/>
                </a:lnTo>
                <a:lnTo>
                  <a:pt x="4974336" y="862584"/>
                </a:lnTo>
                <a:lnTo>
                  <a:pt x="4974336" y="938784"/>
                </a:lnTo>
                <a:lnTo>
                  <a:pt x="4971288" y="966216"/>
                </a:lnTo>
                <a:lnTo>
                  <a:pt x="4962144" y="1014984"/>
                </a:lnTo>
                <a:lnTo>
                  <a:pt x="4943856" y="1057656"/>
                </a:lnTo>
                <a:lnTo>
                  <a:pt x="4901184" y="1115568"/>
                </a:lnTo>
                <a:lnTo>
                  <a:pt x="4864608" y="1146048"/>
                </a:lnTo>
                <a:lnTo>
                  <a:pt x="4800600" y="1176528"/>
                </a:lnTo>
                <a:lnTo>
                  <a:pt x="4751832" y="1185672"/>
                </a:lnTo>
                <a:lnTo>
                  <a:pt x="4724400" y="1188720"/>
                </a:lnTo>
                <a:lnTo>
                  <a:pt x="4675632" y="1182624"/>
                </a:lnTo>
                <a:lnTo>
                  <a:pt x="4651248" y="1176528"/>
                </a:lnTo>
                <a:lnTo>
                  <a:pt x="4629912" y="1167384"/>
                </a:lnTo>
                <a:lnTo>
                  <a:pt x="4605528" y="1158240"/>
                </a:lnTo>
                <a:lnTo>
                  <a:pt x="4550664" y="1115568"/>
                </a:lnTo>
                <a:lnTo>
                  <a:pt x="4520184" y="1078992"/>
                </a:lnTo>
                <a:lnTo>
                  <a:pt x="4495800" y="1036320"/>
                </a:lnTo>
                <a:lnTo>
                  <a:pt x="4489704" y="1011936"/>
                </a:lnTo>
                <a:lnTo>
                  <a:pt x="4483608" y="990600"/>
                </a:lnTo>
                <a:lnTo>
                  <a:pt x="4477512" y="963168"/>
                </a:lnTo>
                <a:lnTo>
                  <a:pt x="4477512" y="914400"/>
                </a:lnTo>
                <a:lnTo>
                  <a:pt x="4495800" y="841248"/>
                </a:lnTo>
                <a:lnTo>
                  <a:pt x="4520184" y="801624"/>
                </a:lnTo>
                <a:lnTo>
                  <a:pt x="4568952" y="746760"/>
                </a:lnTo>
                <a:lnTo>
                  <a:pt x="4587240" y="734568"/>
                </a:lnTo>
                <a:lnTo>
                  <a:pt x="4608576" y="719328"/>
                </a:lnTo>
                <a:lnTo>
                  <a:pt x="4651248" y="701040"/>
                </a:lnTo>
                <a:lnTo>
                  <a:pt x="4675632" y="694944"/>
                </a:lnTo>
                <a:lnTo>
                  <a:pt x="4700016" y="691896"/>
                </a:lnTo>
                <a:lnTo>
                  <a:pt x="4751832" y="691896"/>
                </a:lnTo>
                <a:lnTo>
                  <a:pt x="4800600" y="701040"/>
                </a:lnTo>
                <a:lnTo>
                  <a:pt x="4864608" y="734568"/>
                </a:lnTo>
                <a:lnTo>
                  <a:pt x="4916424" y="780288"/>
                </a:lnTo>
                <a:lnTo>
                  <a:pt x="4943856" y="819912"/>
                </a:lnTo>
                <a:lnTo>
                  <a:pt x="4953000" y="844296"/>
                </a:lnTo>
                <a:lnTo>
                  <a:pt x="4962144" y="865632"/>
                </a:lnTo>
                <a:lnTo>
                  <a:pt x="4968240" y="890016"/>
                </a:lnTo>
                <a:lnTo>
                  <a:pt x="4974336" y="938784"/>
                </a:lnTo>
                <a:lnTo>
                  <a:pt x="4974336" y="862584"/>
                </a:lnTo>
                <a:lnTo>
                  <a:pt x="4956048" y="813816"/>
                </a:lnTo>
                <a:lnTo>
                  <a:pt x="4910328" y="755904"/>
                </a:lnTo>
                <a:lnTo>
                  <a:pt x="4870704" y="722376"/>
                </a:lnTo>
                <a:lnTo>
                  <a:pt x="4828032" y="697992"/>
                </a:lnTo>
                <a:lnTo>
                  <a:pt x="4811776" y="691896"/>
                </a:lnTo>
                <a:lnTo>
                  <a:pt x="4803648" y="688848"/>
                </a:lnTo>
                <a:lnTo>
                  <a:pt x="4779264" y="682752"/>
                </a:lnTo>
                <a:lnTo>
                  <a:pt x="4751832" y="679704"/>
                </a:lnTo>
                <a:lnTo>
                  <a:pt x="4700016" y="679704"/>
                </a:lnTo>
                <a:lnTo>
                  <a:pt x="4672584" y="682752"/>
                </a:lnTo>
                <a:lnTo>
                  <a:pt x="4648200" y="688848"/>
                </a:lnTo>
                <a:lnTo>
                  <a:pt x="4623816" y="697992"/>
                </a:lnTo>
                <a:lnTo>
                  <a:pt x="4602480" y="710184"/>
                </a:lnTo>
                <a:lnTo>
                  <a:pt x="4578096" y="722376"/>
                </a:lnTo>
                <a:lnTo>
                  <a:pt x="4523232" y="774192"/>
                </a:lnTo>
                <a:lnTo>
                  <a:pt x="4495800" y="816864"/>
                </a:lnTo>
                <a:lnTo>
                  <a:pt x="4477512" y="862584"/>
                </a:lnTo>
                <a:lnTo>
                  <a:pt x="4465320" y="914400"/>
                </a:lnTo>
                <a:lnTo>
                  <a:pt x="4465320" y="966216"/>
                </a:lnTo>
                <a:lnTo>
                  <a:pt x="4477512" y="1018032"/>
                </a:lnTo>
                <a:lnTo>
                  <a:pt x="4495800" y="1063752"/>
                </a:lnTo>
                <a:lnTo>
                  <a:pt x="4523232" y="1106424"/>
                </a:lnTo>
                <a:lnTo>
                  <a:pt x="4559808" y="1139952"/>
                </a:lnTo>
                <a:lnTo>
                  <a:pt x="4602480" y="1170432"/>
                </a:lnTo>
                <a:lnTo>
                  <a:pt x="4648200" y="1188720"/>
                </a:lnTo>
                <a:lnTo>
                  <a:pt x="4727448" y="1200912"/>
                </a:lnTo>
                <a:lnTo>
                  <a:pt x="4751832" y="1197864"/>
                </a:lnTo>
                <a:lnTo>
                  <a:pt x="4779264" y="1194816"/>
                </a:lnTo>
                <a:lnTo>
                  <a:pt x="4828032" y="1179576"/>
                </a:lnTo>
                <a:lnTo>
                  <a:pt x="4892040" y="1139952"/>
                </a:lnTo>
                <a:lnTo>
                  <a:pt x="4925568" y="1106424"/>
                </a:lnTo>
                <a:lnTo>
                  <a:pt x="4956048" y="1063752"/>
                </a:lnTo>
                <a:lnTo>
                  <a:pt x="4965192" y="1039368"/>
                </a:lnTo>
                <a:lnTo>
                  <a:pt x="4974336" y="1018032"/>
                </a:lnTo>
                <a:lnTo>
                  <a:pt x="4980432" y="990600"/>
                </a:lnTo>
                <a:lnTo>
                  <a:pt x="4983480" y="966216"/>
                </a:lnTo>
                <a:lnTo>
                  <a:pt x="4986528" y="93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1532" y="3306393"/>
            <a:ext cx="3117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i="1" spc="25" dirty="0">
                <a:latin typeface="Comic Sans MS"/>
                <a:cs typeface="Comic Sans MS"/>
              </a:rPr>
              <a:t>x</a:t>
            </a:r>
            <a:r>
              <a:rPr sz="1650" spc="37" baseline="-27777" dirty="0">
                <a:latin typeface="Comic Sans MS"/>
                <a:cs typeface="Comic Sans MS"/>
              </a:rPr>
              <a:t>2</a:t>
            </a:r>
            <a:endParaRPr sz="1650" baseline="-27777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2533" y="1767077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7" y="0"/>
                </a:lnTo>
              </a:path>
            </a:pathLst>
          </a:custGeom>
          <a:ln w="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3196" y="1702465"/>
            <a:ext cx="29718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spc="-95" dirty="0">
                <a:latin typeface="Times New Roman"/>
                <a:cs typeface="Times New Roman"/>
              </a:rPr>
              <a:t>x</a:t>
            </a:r>
            <a:r>
              <a:rPr sz="2625" spc="-142" baseline="-19047" dirty="0">
                <a:latin typeface="Times New Roman"/>
                <a:cs typeface="Times New Roman"/>
              </a:rPr>
              <a:t>1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2675" y="1776222"/>
            <a:ext cx="267970" cy="0"/>
          </a:xfrm>
          <a:custGeom>
            <a:avLst/>
            <a:gdLst/>
            <a:ahLst/>
            <a:cxnLst/>
            <a:rect l="l" t="t" r="r" b="b"/>
            <a:pathLst>
              <a:path w="267970">
                <a:moveTo>
                  <a:pt x="0" y="0"/>
                </a:moveTo>
                <a:lnTo>
                  <a:pt x="267652" y="0"/>
                </a:lnTo>
              </a:path>
            </a:pathLst>
          </a:custGeom>
          <a:ln w="47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13147" y="1711609"/>
            <a:ext cx="32131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i="1" dirty="0">
                <a:latin typeface="Times New Roman"/>
                <a:cs typeface="Times New Roman"/>
              </a:rPr>
              <a:t>x</a:t>
            </a:r>
            <a:r>
              <a:rPr sz="2625" baseline="-19047" dirty="0">
                <a:latin typeface="Times New Roman"/>
                <a:cs typeface="Times New Roman"/>
              </a:rPr>
              <a:t>2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32145" y="1798320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503" y="0"/>
                </a:lnTo>
              </a:path>
            </a:pathLst>
          </a:custGeom>
          <a:ln w="8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82996" y="1757867"/>
            <a:ext cx="2959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85" dirty="0">
                <a:latin typeface="Comic Sans MS"/>
                <a:cs typeface="Comic Sans MS"/>
              </a:rPr>
              <a:t>x</a:t>
            </a:r>
            <a:r>
              <a:rPr sz="1425" spc="127" baseline="-29239" dirty="0">
                <a:latin typeface="Comic Sans MS"/>
                <a:cs typeface="Comic Sans MS"/>
              </a:rPr>
              <a:t>4</a:t>
            </a:r>
            <a:endParaRPr sz="1425" baseline="-29239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6852" y="2314572"/>
            <a:ext cx="29718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50" i="1" spc="-105" dirty="0">
                <a:latin typeface="Times New Roman"/>
                <a:cs typeface="Times New Roman"/>
              </a:rPr>
              <a:t>x</a:t>
            </a:r>
            <a:r>
              <a:rPr sz="2700" spc="-157" baseline="-18518" dirty="0">
                <a:latin typeface="Times New Roman"/>
                <a:cs typeface="Times New Roman"/>
              </a:rPr>
              <a:t>1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8940" y="3335239"/>
            <a:ext cx="32067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50" i="1" spc="-5" dirty="0">
                <a:latin typeface="Times New Roman"/>
                <a:cs typeface="Times New Roman"/>
              </a:rPr>
              <a:t>x</a:t>
            </a:r>
            <a:r>
              <a:rPr sz="2625" spc="-7" baseline="-19047" dirty="0">
                <a:latin typeface="Times New Roman"/>
                <a:cs typeface="Times New Roman"/>
              </a:rPr>
              <a:t>2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58940" y="4411391"/>
            <a:ext cx="314325" cy="3860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350" i="1" spc="-25" dirty="0">
                <a:latin typeface="Times New Roman"/>
                <a:cs typeface="Times New Roman"/>
              </a:rPr>
              <a:t>x</a:t>
            </a:r>
            <a:r>
              <a:rPr sz="2625" spc="-37" baseline="-19047" dirty="0">
                <a:latin typeface="Times New Roman"/>
                <a:cs typeface="Times New Roman"/>
              </a:rPr>
              <a:t>3</a:t>
            </a:r>
            <a:endParaRPr sz="2625" baseline="-1904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81656" y="2029967"/>
            <a:ext cx="4194175" cy="3636645"/>
          </a:xfrm>
          <a:custGeom>
            <a:avLst/>
            <a:gdLst/>
            <a:ahLst/>
            <a:cxnLst/>
            <a:rect l="l" t="t" r="r" b="b"/>
            <a:pathLst>
              <a:path w="4194175" h="3636645">
                <a:moveTo>
                  <a:pt x="1197864" y="3291840"/>
                </a:moveTo>
                <a:lnTo>
                  <a:pt x="1194816" y="3264408"/>
                </a:lnTo>
                <a:lnTo>
                  <a:pt x="1188720" y="3240024"/>
                </a:lnTo>
                <a:lnTo>
                  <a:pt x="1185672" y="3231896"/>
                </a:lnTo>
                <a:lnTo>
                  <a:pt x="1185672" y="3291840"/>
                </a:lnTo>
                <a:lnTo>
                  <a:pt x="1185672" y="3343656"/>
                </a:lnTo>
                <a:lnTo>
                  <a:pt x="1176528" y="3392424"/>
                </a:lnTo>
                <a:lnTo>
                  <a:pt x="1155192" y="3438144"/>
                </a:lnTo>
                <a:lnTo>
                  <a:pt x="1143000" y="3456432"/>
                </a:lnTo>
                <a:lnTo>
                  <a:pt x="1130808" y="3477768"/>
                </a:lnTo>
                <a:lnTo>
                  <a:pt x="1112520" y="3493008"/>
                </a:lnTo>
                <a:lnTo>
                  <a:pt x="1097280" y="3511296"/>
                </a:lnTo>
                <a:lnTo>
                  <a:pt x="1075944" y="3523488"/>
                </a:lnTo>
                <a:lnTo>
                  <a:pt x="1036320" y="3547872"/>
                </a:lnTo>
                <a:lnTo>
                  <a:pt x="987552" y="3563112"/>
                </a:lnTo>
                <a:lnTo>
                  <a:pt x="963168" y="3566160"/>
                </a:lnTo>
                <a:lnTo>
                  <a:pt x="914400" y="3566160"/>
                </a:lnTo>
                <a:lnTo>
                  <a:pt x="865632" y="3557016"/>
                </a:lnTo>
                <a:lnTo>
                  <a:pt x="798576" y="3523488"/>
                </a:lnTo>
                <a:lnTo>
                  <a:pt x="746747" y="3477768"/>
                </a:lnTo>
                <a:lnTo>
                  <a:pt x="719328" y="3438144"/>
                </a:lnTo>
                <a:lnTo>
                  <a:pt x="710184" y="3413760"/>
                </a:lnTo>
                <a:lnTo>
                  <a:pt x="701040" y="3392424"/>
                </a:lnTo>
                <a:lnTo>
                  <a:pt x="694944" y="3368040"/>
                </a:lnTo>
                <a:lnTo>
                  <a:pt x="691896" y="3343656"/>
                </a:lnTo>
                <a:lnTo>
                  <a:pt x="691896" y="3291840"/>
                </a:lnTo>
                <a:lnTo>
                  <a:pt x="701040" y="3243072"/>
                </a:lnTo>
                <a:lnTo>
                  <a:pt x="719328" y="3200400"/>
                </a:lnTo>
                <a:lnTo>
                  <a:pt x="762000" y="3142488"/>
                </a:lnTo>
                <a:lnTo>
                  <a:pt x="801624" y="3112008"/>
                </a:lnTo>
                <a:lnTo>
                  <a:pt x="841248" y="3090672"/>
                </a:lnTo>
                <a:lnTo>
                  <a:pt x="890016" y="3075432"/>
                </a:lnTo>
                <a:lnTo>
                  <a:pt x="938784" y="3069336"/>
                </a:lnTo>
                <a:lnTo>
                  <a:pt x="987552" y="3075432"/>
                </a:lnTo>
                <a:lnTo>
                  <a:pt x="1036320" y="3090672"/>
                </a:lnTo>
                <a:lnTo>
                  <a:pt x="1078992" y="3112008"/>
                </a:lnTo>
                <a:lnTo>
                  <a:pt x="1115568" y="3142488"/>
                </a:lnTo>
                <a:lnTo>
                  <a:pt x="1143000" y="3179064"/>
                </a:lnTo>
                <a:lnTo>
                  <a:pt x="1158240" y="3200400"/>
                </a:lnTo>
                <a:lnTo>
                  <a:pt x="1167384" y="3221736"/>
                </a:lnTo>
                <a:lnTo>
                  <a:pt x="1176528" y="3246120"/>
                </a:lnTo>
                <a:lnTo>
                  <a:pt x="1182624" y="3267456"/>
                </a:lnTo>
                <a:lnTo>
                  <a:pt x="1185672" y="3291840"/>
                </a:lnTo>
                <a:lnTo>
                  <a:pt x="1185672" y="3231896"/>
                </a:lnTo>
                <a:lnTo>
                  <a:pt x="1155192" y="3172968"/>
                </a:lnTo>
                <a:lnTo>
                  <a:pt x="1121664" y="3133344"/>
                </a:lnTo>
                <a:lnTo>
                  <a:pt x="1085088" y="3102864"/>
                </a:lnTo>
                <a:lnTo>
                  <a:pt x="1014984" y="3069336"/>
                </a:lnTo>
                <a:lnTo>
                  <a:pt x="966216" y="3057144"/>
                </a:lnTo>
                <a:lnTo>
                  <a:pt x="911352" y="3057144"/>
                </a:lnTo>
                <a:lnTo>
                  <a:pt x="886968" y="3063240"/>
                </a:lnTo>
                <a:lnTo>
                  <a:pt x="859536" y="3069336"/>
                </a:lnTo>
                <a:lnTo>
                  <a:pt x="838200" y="3078480"/>
                </a:lnTo>
                <a:lnTo>
                  <a:pt x="813816" y="3087624"/>
                </a:lnTo>
                <a:lnTo>
                  <a:pt x="771144" y="3118104"/>
                </a:lnTo>
                <a:lnTo>
                  <a:pt x="737616" y="3151632"/>
                </a:lnTo>
                <a:lnTo>
                  <a:pt x="697992" y="3215640"/>
                </a:lnTo>
                <a:lnTo>
                  <a:pt x="682752" y="3267456"/>
                </a:lnTo>
                <a:lnTo>
                  <a:pt x="676656" y="3319272"/>
                </a:lnTo>
                <a:lnTo>
                  <a:pt x="679704" y="3346704"/>
                </a:lnTo>
                <a:lnTo>
                  <a:pt x="688835" y="3395472"/>
                </a:lnTo>
                <a:lnTo>
                  <a:pt x="710184" y="3444240"/>
                </a:lnTo>
                <a:lnTo>
                  <a:pt x="737616" y="3483864"/>
                </a:lnTo>
                <a:lnTo>
                  <a:pt x="774192" y="3520440"/>
                </a:lnTo>
                <a:lnTo>
                  <a:pt x="813816" y="3547872"/>
                </a:lnTo>
                <a:lnTo>
                  <a:pt x="862584" y="3569208"/>
                </a:lnTo>
                <a:lnTo>
                  <a:pt x="911352" y="3578352"/>
                </a:lnTo>
                <a:lnTo>
                  <a:pt x="966216" y="3578352"/>
                </a:lnTo>
                <a:lnTo>
                  <a:pt x="990600" y="3575304"/>
                </a:lnTo>
                <a:lnTo>
                  <a:pt x="1014984" y="3569208"/>
                </a:lnTo>
                <a:lnTo>
                  <a:pt x="1023112" y="3566160"/>
                </a:lnTo>
                <a:lnTo>
                  <a:pt x="1039368" y="3560064"/>
                </a:lnTo>
                <a:lnTo>
                  <a:pt x="1085088" y="3535680"/>
                </a:lnTo>
                <a:lnTo>
                  <a:pt x="1124712" y="3502152"/>
                </a:lnTo>
                <a:lnTo>
                  <a:pt x="1155192" y="3465576"/>
                </a:lnTo>
                <a:lnTo>
                  <a:pt x="1167384" y="3441192"/>
                </a:lnTo>
                <a:lnTo>
                  <a:pt x="1179576" y="3419856"/>
                </a:lnTo>
                <a:lnTo>
                  <a:pt x="1188720" y="3395472"/>
                </a:lnTo>
                <a:lnTo>
                  <a:pt x="1194816" y="3371088"/>
                </a:lnTo>
                <a:lnTo>
                  <a:pt x="1197864" y="3343656"/>
                </a:lnTo>
                <a:lnTo>
                  <a:pt x="1197864" y="3291840"/>
                </a:lnTo>
                <a:close/>
              </a:path>
              <a:path w="4194175" h="3636645">
                <a:moveTo>
                  <a:pt x="2328672" y="3346704"/>
                </a:moveTo>
                <a:lnTo>
                  <a:pt x="2325624" y="3322320"/>
                </a:lnTo>
                <a:lnTo>
                  <a:pt x="2319528" y="3297936"/>
                </a:lnTo>
                <a:lnTo>
                  <a:pt x="2316480" y="3289808"/>
                </a:lnTo>
                <a:lnTo>
                  <a:pt x="2316480" y="3349752"/>
                </a:lnTo>
                <a:lnTo>
                  <a:pt x="2316480" y="3401568"/>
                </a:lnTo>
                <a:lnTo>
                  <a:pt x="2307336" y="3450336"/>
                </a:lnTo>
                <a:lnTo>
                  <a:pt x="2273808" y="3514344"/>
                </a:lnTo>
                <a:lnTo>
                  <a:pt x="2228088" y="3566160"/>
                </a:lnTo>
                <a:lnTo>
                  <a:pt x="2188464" y="3593592"/>
                </a:lnTo>
                <a:lnTo>
                  <a:pt x="2142744" y="3611880"/>
                </a:lnTo>
                <a:lnTo>
                  <a:pt x="2069592" y="3624072"/>
                </a:lnTo>
                <a:lnTo>
                  <a:pt x="2042160" y="3621024"/>
                </a:lnTo>
                <a:lnTo>
                  <a:pt x="1996440" y="3611880"/>
                </a:lnTo>
                <a:lnTo>
                  <a:pt x="1950720" y="3593592"/>
                </a:lnTo>
                <a:lnTo>
                  <a:pt x="1892808" y="3550920"/>
                </a:lnTo>
                <a:lnTo>
                  <a:pt x="1862328" y="3514344"/>
                </a:lnTo>
                <a:lnTo>
                  <a:pt x="1840992" y="3471672"/>
                </a:lnTo>
                <a:lnTo>
                  <a:pt x="1825752" y="3425952"/>
                </a:lnTo>
                <a:lnTo>
                  <a:pt x="1819656" y="3374136"/>
                </a:lnTo>
                <a:lnTo>
                  <a:pt x="1825752" y="3325368"/>
                </a:lnTo>
                <a:lnTo>
                  <a:pt x="1840992" y="3276600"/>
                </a:lnTo>
                <a:lnTo>
                  <a:pt x="1862328" y="3236976"/>
                </a:lnTo>
                <a:lnTo>
                  <a:pt x="1911096" y="3182112"/>
                </a:lnTo>
                <a:lnTo>
                  <a:pt x="1972056" y="3145536"/>
                </a:lnTo>
                <a:lnTo>
                  <a:pt x="2020824" y="3130296"/>
                </a:lnTo>
                <a:lnTo>
                  <a:pt x="2045208" y="3127248"/>
                </a:lnTo>
                <a:lnTo>
                  <a:pt x="2093976" y="3127248"/>
                </a:lnTo>
                <a:lnTo>
                  <a:pt x="2142744" y="3136392"/>
                </a:lnTo>
                <a:lnTo>
                  <a:pt x="2188464" y="3157728"/>
                </a:lnTo>
                <a:lnTo>
                  <a:pt x="2206752" y="3169920"/>
                </a:lnTo>
                <a:lnTo>
                  <a:pt x="2228088" y="3182112"/>
                </a:lnTo>
                <a:lnTo>
                  <a:pt x="2261616" y="3215640"/>
                </a:lnTo>
                <a:lnTo>
                  <a:pt x="2273808" y="3236976"/>
                </a:lnTo>
                <a:lnTo>
                  <a:pt x="2289048" y="3255264"/>
                </a:lnTo>
                <a:lnTo>
                  <a:pt x="2298192" y="3279648"/>
                </a:lnTo>
                <a:lnTo>
                  <a:pt x="2307336" y="3300984"/>
                </a:lnTo>
                <a:lnTo>
                  <a:pt x="2313432" y="3325368"/>
                </a:lnTo>
                <a:lnTo>
                  <a:pt x="2316480" y="3349752"/>
                </a:lnTo>
                <a:lnTo>
                  <a:pt x="2316480" y="3289808"/>
                </a:lnTo>
                <a:lnTo>
                  <a:pt x="2298192" y="3249168"/>
                </a:lnTo>
                <a:lnTo>
                  <a:pt x="2270760" y="3209544"/>
                </a:lnTo>
                <a:lnTo>
                  <a:pt x="2234184" y="3172968"/>
                </a:lnTo>
                <a:lnTo>
                  <a:pt x="2194560" y="3145536"/>
                </a:lnTo>
                <a:lnTo>
                  <a:pt x="2153920" y="3127248"/>
                </a:lnTo>
                <a:lnTo>
                  <a:pt x="2145792" y="3124200"/>
                </a:lnTo>
                <a:lnTo>
                  <a:pt x="2121408" y="3118104"/>
                </a:lnTo>
                <a:lnTo>
                  <a:pt x="2097024" y="3115056"/>
                </a:lnTo>
                <a:lnTo>
                  <a:pt x="2042160" y="3115056"/>
                </a:lnTo>
                <a:lnTo>
                  <a:pt x="2017776" y="3118104"/>
                </a:lnTo>
                <a:lnTo>
                  <a:pt x="1990344" y="3127248"/>
                </a:lnTo>
                <a:lnTo>
                  <a:pt x="1969008" y="3133344"/>
                </a:lnTo>
                <a:lnTo>
                  <a:pt x="1923288" y="3157728"/>
                </a:lnTo>
                <a:lnTo>
                  <a:pt x="1883664" y="3191256"/>
                </a:lnTo>
                <a:lnTo>
                  <a:pt x="1853184" y="3227832"/>
                </a:lnTo>
                <a:lnTo>
                  <a:pt x="1840992" y="3252216"/>
                </a:lnTo>
                <a:lnTo>
                  <a:pt x="1828800" y="3273552"/>
                </a:lnTo>
                <a:lnTo>
                  <a:pt x="1819656" y="3297936"/>
                </a:lnTo>
                <a:lnTo>
                  <a:pt x="1813560" y="3322320"/>
                </a:lnTo>
                <a:lnTo>
                  <a:pt x="1810512" y="3349752"/>
                </a:lnTo>
                <a:lnTo>
                  <a:pt x="1807464" y="3374136"/>
                </a:lnTo>
                <a:lnTo>
                  <a:pt x="1813560" y="3429000"/>
                </a:lnTo>
                <a:lnTo>
                  <a:pt x="1828800" y="3477768"/>
                </a:lnTo>
                <a:lnTo>
                  <a:pt x="1853184" y="3520440"/>
                </a:lnTo>
                <a:lnTo>
                  <a:pt x="1883664" y="3560064"/>
                </a:lnTo>
                <a:lnTo>
                  <a:pt x="1905000" y="3575304"/>
                </a:lnTo>
                <a:lnTo>
                  <a:pt x="1923288" y="3590544"/>
                </a:lnTo>
                <a:lnTo>
                  <a:pt x="1944624" y="3605784"/>
                </a:lnTo>
                <a:lnTo>
                  <a:pt x="1993392" y="3624072"/>
                </a:lnTo>
                <a:lnTo>
                  <a:pt x="2042160" y="3636264"/>
                </a:lnTo>
                <a:lnTo>
                  <a:pt x="2097024" y="3636264"/>
                </a:lnTo>
                <a:lnTo>
                  <a:pt x="2145792" y="3624072"/>
                </a:lnTo>
                <a:lnTo>
                  <a:pt x="2194560" y="3605784"/>
                </a:lnTo>
                <a:lnTo>
                  <a:pt x="2252472" y="3560064"/>
                </a:lnTo>
                <a:lnTo>
                  <a:pt x="2286000" y="3520440"/>
                </a:lnTo>
                <a:lnTo>
                  <a:pt x="2310384" y="3477768"/>
                </a:lnTo>
                <a:lnTo>
                  <a:pt x="2325624" y="3425952"/>
                </a:lnTo>
                <a:lnTo>
                  <a:pt x="2328672" y="3401568"/>
                </a:lnTo>
                <a:lnTo>
                  <a:pt x="2328672" y="3346704"/>
                </a:lnTo>
                <a:close/>
              </a:path>
              <a:path w="4194175" h="3636645">
                <a:moveTo>
                  <a:pt x="3404616" y="3374136"/>
                </a:moveTo>
                <a:lnTo>
                  <a:pt x="3401568" y="3346704"/>
                </a:lnTo>
                <a:lnTo>
                  <a:pt x="3398520" y="3322320"/>
                </a:lnTo>
                <a:lnTo>
                  <a:pt x="3392424" y="3297936"/>
                </a:lnTo>
                <a:lnTo>
                  <a:pt x="3392424" y="3374136"/>
                </a:lnTo>
                <a:lnTo>
                  <a:pt x="3389376" y="3401568"/>
                </a:lnTo>
                <a:lnTo>
                  <a:pt x="3380232" y="3450336"/>
                </a:lnTo>
                <a:lnTo>
                  <a:pt x="3361944" y="3493008"/>
                </a:lnTo>
                <a:lnTo>
                  <a:pt x="3319272" y="3550920"/>
                </a:lnTo>
                <a:lnTo>
                  <a:pt x="3282696" y="3581400"/>
                </a:lnTo>
                <a:lnTo>
                  <a:pt x="3240024" y="3602736"/>
                </a:lnTo>
                <a:lnTo>
                  <a:pt x="3194304" y="3617976"/>
                </a:lnTo>
                <a:lnTo>
                  <a:pt x="3142488" y="3624072"/>
                </a:lnTo>
                <a:lnTo>
                  <a:pt x="3093720" y="3617976"/>
                </a:lnTo>
                <a:lnTo>
                  <a:pt x="3069336" y="3611880"/>
                </a:lnTo>
                <a:lnTo>
                  <a:pt x="3048000" y="3602736"/>
                </a:lnTo>
                <a:lnTo>
                  <a:pt x="3023616" y="3593592"/>
                </a:lnTo>
                <a:lnTo>
                  <a:pt x="2983992" y="3566160"/>
                </a:lnTo>
                <a:lnTo>
                  <a:pt x="2950464" y="3532632"/>
                </a:lnTo>
                <a:lnTo>
                  <a:pt x="2913888" y="3471672"/>
                </a:lnTo>
                <a:lnTo>
                  <a:pt x="2907792" y="3447288"/>
                </a:lnTo>
                <a:lnTo>
                  <a:pt x="2901696" y="3425952"/>
                </a:lnTo>
                <a:lnTo>
                  <a:pt x="2895600" y="3401568"/>
                </a:lnTo>
                <a:lnTo>
                  <a:pt x="2895600" y="3349752"/>
                </a:lnTo>
                <a:lnTo>
                  <a:pt x="2913888" y="3276600"/>
                </a:lnTo>
                <a:lnTo>
                  <a:pt x="2938272" y="3236976"/>
                </a:lnTo>
                <a:lnTo>
                  <a:pt x="2987040" y="3182112"/>
                </a:lnTo>
                <a:lnTo>
                  <a:pt x="3048000" y="3145536"/>
                </a:lnTo>
                <a:lnTo>
                  <a:pt x="3093720" y="3130296"/>
                </a:lnTo>
                <a:lnTo>
                  <a:pt x="3118104" y="3127248"/>
                </a:lnTo>
                <a:lnTo>
                  <a:pt x="3169920" y="3127248"/>
                </a:lnTo>
                <a:lnTo>
                  <a:pt x="3218688" y="3136392"/>
                </a:lnTo>
                <a:lnTo>
                  <a:pt x="3282696" y="3169920"/>
                </a:lnTo>
                <a:lnTo>
                  <a:pt x="3334512" y="3215640"/>
                </a:lnTo>
                <a:lnTo>
                  <a:pt x="3361944" y="3255264"/>
                </a:lnTo>
                <a:lnTo>
                  <a:pt x="3371088" y="3279648"/>
                </a:lnTo>
                <a:lnTo>
                  <a:pt x="3380232" y="3300984"/>
                </a:lnTo>
                <a:lnTo>
                  <a:pt x="3386328" y="3325368"/>
                </a:lnTo>
                <a:lnTo>
                  <a:pt x="3392424" y="3374136"/>
                </a:lnTo>
                <a:lnTo>
                  <a:pt x="3392424" y="3297936"/>
                </a:lnTo>
                <a:lnTo>
                  <a:pt x="3371088" y="3249168"/>
                </a:lnTo>
                <a:lnTo>
                  <a:pt x="3328416" y="3191256"/>
                </a:lnTo>
                <a:lnTo>
                  <a:pt x="3288792" y="3157728"/>
                </a:lnTo>
                <a:lnTo>
                  <a:pt x="3246120" y="3133344"/>
                </a:lnTo>
                <a:lnTo>
                  <a:pt x="3229864" y="3127248"/>
                </a:lnTo>
                <a:lnTo>
                  <a:pt x="3221736" y="3124200"/>
                </a:lnTo>
                <a:lnTo>
                  <a:pt x="3194304" y="3118104"/>
                </a:lnTo>
                <a:lnTo>
                  <a:pt x="3169920" y="3115056"/>
                </a:lnTo>
                <a:lnTo>
                  <a:pt x="3115056" y="3115056"/>
                </a:lnTo>
                <a:lnTo>
                  <a:pt x="3090672" y="3118104"/>
                </a:lnTo>
                <a:lnTo>
                  <a:pt x="3066288" y="3127248"/>
                </a:lnTo>
                <a:lnTo>
                  <a:pt x="3041904" y="3133344"/>
                </a:lnTo>
                <a:lnTo>
                  <a:pt x="2996184" y="3157728"/>
                </a:lnTo>
                <a:lnTo>
                  <a:pt x="2941320" y="3209544"/>
                </a:lnTo>
                <a:lnTo>
                  <a:pt x="2913888" y="3252216"/>
                </a:lnTo>
                <a:lnTo>
                  <a:pt x="2901696" y="3273552"/>
                </a:lnTo>
                <a:lnTo>
                  <a:pt x="2895600" y="3297936"/>
                </a:lnTo>
                <a:lnTo>
                  <a:pt x="2886456" y="3322320"/>
                </a:lnTo>
                <a:lnTo>
                  <a:pt x="2883408" y="3349752"/>
                </a:lnTo>
                <a:lnTo>
                  <a:pt x="2883408" y="3401568"/>
                </a:lnTo>
                <a:lnTo>
                  <a:pt x="2889504" y="3429000"/>
                </a:lnTo>
                <a:lnTo>
                  <a:pt x="2904744" y="3477768"/>
                </a:lnTo>
                <a:lnTo>
                  <a:pt x="2926080" y="3520440"/>
                </a:lnTo>
                <a:lnTo>
                  <a:pt x="2959608" y="3560064"/>
                </a:lnTo>
                <a:lnTo>
                  <a:pt x="3020568" y="3605784"/>
                </a:lnTo>
                <a:lnTo>
                  <a:pt x="3066288" y="3624072"/>
                </a:lnTo>
                <a:lnTo>
                  <a:pt x="3118104" y="3636264"/>
                </a:lnTo>
                <a:lnTo>
                  <a:pt x="3169920" y="3636264"/>
                </a:lnTo>
                <a:lnTo>
                  <a:pt x="3221736" y="3624072"/>
                </a:lnTo>
                <a:lnTo>
                  <a:pt x="3267456" y="3605784"/>
                </a:lnTo>
                <a:lnTo>
                  <a:pt x="3310128" y="3575304"/>
                </a:lnTo>
                <a:lnTo>
                  <a:pt x="3343656" y="3541776"/>
                </a:lnTo>
                <a:lnTo>
                  <a:pt x="3374136" y="3499104"/>
                </a:lnTo>
                <a:lnTo>
                  <a:pt x="3392424" y="3453384"/>
                </a:lnTo>
                <a:lnTo>
                  <a:pt x="3401568" y="3401568"/>
                </a:lnTo>
                <a:lnTo>
                  <a:pt x="3404616" y="3374136"/>
                </a:lnTo>
                <a:close/>
              </a:path>
              <a:path w="4194175" h="3636645">
                <a:moveTo>
                  <a:pt x="4075163" y="2660904"/>
                </a:moveTo>
                <a:lnTo>
                  <a:pt x="176784" y="2490228"/>
                </a:lnTo>
                <a:lnTo>
                  <a:pt x="173736" y="2502408"/>
                </a:lnTo>
                <a:lnTo>
                  <a:pt x="4075163" y="2673096"/>
                </a:lnTo>
                <a:lnTo>
                  <a:pt x="4075163" y="2660904"/>
                </a:lnTo>
                <a:close/>
              </a:path>
              <a:path w="4194175" h="3636645">
                <a:moveTo>
                  <a:pt x="4191000" y="396240"/>
                </a:moveTo>
                <a:lnTo>
                  <a:pt x="3456432" y="0"/>
                </a:lnTo>
                <a:lnTo>
                  <a:pt x="3450336" y="12192"/>
                </a:lnTo>
                <a:lnTo>
                  <a:pt x="4184904" y="408432"/>
                </a:lnTo>
                <a:lnTo>
                  <a:pt x="4191000" y="396240"/>
                </a:lnTo>
                <a:close/>
              </a:path>
              <a:path w="4194175" h="3636645">
                <a:moveTo>
                  <a:pt x="4194048" y="2438400"/>
                </a:moveTo>
                <a:lnTo>
                  <a:pt x="3925595" y="1629943"/>
                </a:lnTo>
                <a:lnTo>
                  <a:pt x="4078224" y="1597152"/>
                </a:lnTo>
                <a:lnTo>
                  <a:pt x="4075163" y="1584960"/>
                </a:lnTo>
                <a:lnTo>
                  <a:pt x="3921620" y="1617980"/>
                </a:lnTo>
                <a:lnTo>
                  <a:pt x="3909288" y="1580857"/>
                </a:lnTo>
                <a:lnTo>
                  <a:pt x="3909288" y="1620621"/>
                </a:lnTo>
                <a:lnTo>
                  <a:pt x="3573665" y="1692770"/>
                </a:lnTo>
                <a:lnTo>
                  <a:pt x="3558032" y="1672247"/>
                </a:lnTo>
                <a:lnTo>
                  <a:pt x="3558032" y="1696135"/>
                </a:lnTo>
                <a:lnTo>
                  <a:pt x="3253371" y="1761617"/>
                </a:lnTo>
                <a:lnTo>
                  <a:pt x="3239046" y="1749755"/>
                </a:lnTo>
                <a:lnTo>
                  <a:pt x="3239046" y="1764690"/>
                </a:lnTo>
                <a:lnTo>
                  <a:pt x="2646781" y="1891995"/>
                </a:lnTo>
                <a:lnTo>
                  <a:pt x="2624518" y="1881797"/>
                </a:lnTo>
                <a:lnTo>
                  <a:pt x="2624518" y="1896783"/>
                </a:lnTo>
                <a:lnTo>
                  <a:pt x="2002345" y="2030514"/>
                </a:lnTo>
                <a:lnTo>
                  <a:pt x="1364551" y="1854619"/>
                </a:lnTo>
                <a:lnTo>
                  <a:pt x="1980133" y="1601393"/>
                </a:lnTo>
                <a:lnTo>
                  <a:pt x="2624518" y="1896783"/>
                </a:lnTo>
                <a:lnTo>
                  <a:pt x="2624518" y="1881797"/>
                </a:lnTo>
                <a:lnTo>
                  <a:pt x="1997367" y="1594307"/>
                </a:lnTo>
                <a:lnTo>
                  <a:pt x="2195436" y="1512824"/>
                </a:lnTo>
                <a:lnTo>
                  <a:pt x="2947619" y="1523403"/>
                </a:lnTo>
                <a:lnTo>
                  <a:pt x="3239046" y="1764690"/>
                </a:lnTo>
                <a:lnTo>
                  <a:pt x="3239046" y="1749755"/>
                </a:lnTo>
                <a:lnTo>
                  <a:pt x="2966288" y="1523657"/>
                </a:lnTo>
                <a:lnTo>
                  <a:pt x="3431883" y="1530210"/>
                </a:lnTo>
                <a:lnTo>
                  <a:pt x="3558032" y="1696135"/>
                </a:lnTo>
                <a:lnTo>
                  <a:pt x="3558032" y="1672247"/>
                </a:lnTo>
                <a:lnTo>
                  <a:pt x="3450056" y="1530464"/>
                </a:lnTo>
                <a:lnTo>
                  <a:pt x="3881361" y="1536522"/>
                </a:lnTo>
                <a:lnTo>
                  <a:pt x="3909288" y="1620621"/>
                </a:lnTo>
                <a:lnTo>
                  <a:pt x="3909288" y="1580857"/>
                </a:lnTo>
                <a:lnTo>
                  <a:pt x="3894632" y="1536712"/>
                </a:lnTo>
                <a:lnTo>
                  <a:pt x="4075163" y="1539240"/>
                </a:lnTo>
                <a:lnTo>
                  <a:pt x="4078224" y="1527048"/>
                </a:lnTo>
                <a:lnTo>
                  <a:pt x="4015130" y="1513357"/>
                </a:lnTo>
                <a:lnTo>
                  <a:pt x="4015130" y="1526209"/>
                </a:lnTo>
                <a:lnTo>
                  <a:pt x="3890568" y="1524469"/>
                </a:lnTo>
                <a:lnTo>
                  <a:pt x="3881513" y="1497203"/>
                </a:lnTo>
                <a:lnTo>
                  <a:pt x="4015130" y="1526209"/>
                </a:lnTo>
                <a:lnTo>
                  <a:pt x="4015130" y="1513357"/>
                </a:lnTo>
                <a:lnTo>
                  <a:pt x="3877297" y="1483423"/>
                </a:lnTo>
                <a:lnTo>
                  <a:pt x="3877297" y="1524279"/>
                </a:lnTo>
                <a:lnTo>
                  <a:pt x="3440671" y="1518132"/>
                </a:lnTo>
                <a:lnTo>
                  <a:pt x="3422523" y="1494307"/>
                </a:lnTo>
                <a:lnTo>
                  <a:pt x="3422523" y="1517878"/>
                </a:lnTo>
                <a:lnTo>
                  <a:pt x="2951315" y="1511249"/>
                </a:lnTo>
                <a:lnTo>
                  <a:pt x="2932633" y="1495767"/>
                </a:lnTo>
                <a:lnTo>
                  <a:pt x="2932633" y="1510982"/>
                </a:lnTo>
                <a:lnTo>
                  <a:pt x="2224163" y="1501013"/>
                </a:lnTo>
                <a:lnTo>
                  <a:pt x="2689415" y="1309611"/>
                </a:lnTo>
                <a:lnTo>
                  <a:pt x="2932633" y="1510982"/>
                </a:lnTo>
                <a:lnTo>
                  <a:pt x="2932633" y="1495767"/>
                </a:lnTo>
                <a:lnTo>
                  <a:pt x="2701861" y="1304493"/>
                </a:lnTo>
                <a:lnTo>
                  <a:pt x="2802877" y="1262938"/>
                </a:lnTo>
                <a:lnTo>
                  <a:pt x="3312909" y="1373708"/>
                </a:lnTo>
                <a:lnTo>
                  <a:pt x="3422523" y="1517878"/>
                </a:lnTo>
                <a:lnTo>
                  <a:pt x="3422523" y="1494307"/>
                </a:lnTo>
                <a:lnTo>
                  <a:pt x="3334207" y="1378343"/>
                </a:lnTo>
                <a:lnTo>
                  <a:pt x="3867277" y="1494116"/>
                </a:lnTo>
                <a:lnTo>
                  <a:pt x="3877297" y="1524279"/>
                </a:lnTo>
                <a:lnTo>
                  <a:pt x="3877297" y="1483423"/>
                </a:lnTo>
                <a:lnTo>
                  <a:pt x="3876903" y="1483334"/>
                </a:lnTo>
                <a:lnTo>
                  <a:pt x="3862679" y="1440484"/>
                </a:lnTo>
                <a:lnTo>
                  <a:pt x="3862679" y="1480248"/>
                </a:lnTo>
                <a:lnTo>
                  <a:pt x="3322472" y="1362925"/>
                </a:lnTo>
                <a:lnTo>
                  <a:pt x="3301200" y="1334998"/>
                </a:lnTo>
                <a:lnTo>
                  <a:pt x="3301200" y="1358303"/>
                </a:lnTo>
                <a:lnTo>
                  <a:pt x="2823324" y="1254518"/>
                </a:lnTo>
                <a:lnTo>
                  <a:pt x="3127248" y="1129499"/>
                </a:lnTo>
                <a:lnTo>
                  <a:pt x="3301200" y="1358303"/>
                </a:lnTo>
                <a:lnTo>
                  <a:pt x="3301200" y="1334998"/>
                </a:lnTo>
                <a:lnTo>
                  <a:pt x="3140545" y="1124026"/>
                </a:lnTo>
                <a:lnTo>
                  <a:pt x="3257677" y="1075842"/>
                </a:lnTo>
                <a:lnTo>
                  <a:pt x="3822471" y="1359166"/>
                </a:lnTo>
                <a:lnTo>
                  <a:pt x="3862679" y="1480248"/>
                </a:lnTo>
                <a:lnTo>
                  <a:pt x="3862679" y="1440484"/>
                </a:lnTo>
                <a:lnTo>
                  <a:pt x="3838321" y="1367104"/>
                </a:lnTo>
                <a:lnTo>
                  <a:pt x="4072115" y="1484376"/>
                </a:lnTo>
                <a:lnTo>
                  <a:pt x="4078224" y="1472184"/>
                </a:lnTo>
                <a:lnTo>
                  <a:pt x="3832237" y="1348803"/>
                </a:lnTo>
                <a:lnTo>
                  <a:pt x="3816400" y="1301115"/>
                </a:lnTo>
                <a:lnTo>
                  <a:pt x="3816400" y="1340853"/>
                </a:lnTo>
                <a:lnTo>
                  <a:pt x="3274377" y="1068971"/>
                </a:lnTo>
                <a:lnTo>
                  <a:pt x="3671824" y="905471"/>
                </a:lnTo>
                <a:lnTo>
                  <a:pt x="3816400" y="1340853"/>
                </a:lnTo>
                <a:lnTo>
                  <a:pt x="3816400" y="1301115"/>
                </a:lnTo>
                <a:lnTo>
                  <a:pt x="3683444" y="900696"/>
                </a:lnTo>
                <a:lnTo>
                  <a:pt x="4191000" y="691896"/>
                </a:lnTo>
                <a:lnTo>
                  <a:pt x="4187952" y="679704"/>
                </a:lnTo>
                <a:lnTo>
                  <a:pt x="3679520" y="888873"/>
                </a:lnTo>
                <a:lnTo>
                  <a:pt x="3667899" y="853884"/>
                </a:lnTo>
                <a:lnTo>
                  <a:pt x="3667899" y="893648"/>
                </a:lnTo>
                <a:lnTo>
                  <a:pt x="3259658" y="1061593"/>
                </a:lnTo>
                <a:lnTo>
                  <a:pt x="3242957" y="1053223"/>
                </a:lnTo>
                <a:lnTo>
                  <a:pt x="3242957" y="1068463"/>
                </a:lnTo>
                <a:lnTo>
                  <a:pt x="3132759" y="1113802"/>
                </a:lnTo>
                <a:lnTo>
                  <a:pt x="3119463" y="1096352"/>
                </a:lnTo>
                <a:lnTo>
                  <a:pt x="3119463" y="1119263"/>
                </a:lnTo>
                <a:lnTo>
                  <a:pt x="2801937" y="1249883"/>
                </a:lnTo>
                <a:lnTo>
                  <a:pt x="2781490" y="1245450"/>
                </a:lnTo>
                <a:lnTo>
                  <a:pt x="2781490" y="1258290"/>
                </a:lnTo>
                <a:lnTo>
                  <a:pt x="2691015" y="1295514"/>
                </a:lnTo>
                <a:lnTo>
                  <a:pt x="2678569" y="1285201"/>
                </a:lnTo>
                <a:lnTo>
                  <a:pt x="2678569" y="1300632"/>
                </a:lnTo>
                <a:lnTo>
                  <a:pt x="2192553" y="1500555"/>
                </a:lnTo>
                <a:lnTo>
                  <a:pt x="2163838" y="1500162"/>
                </a:lnTo>
                <a:lnTo>
                  <a:pt x="2163838" y="1512379"/>
                </a:lnTo>
                <a:lnTo>
                  <a:pt x="1981911" y="1587220"/>
                </a:lnTo>
                <a:lnTo>
                  <a:pt x="1964677" y="1579321"/>
                </a:lnTo>
                <a:lnTo>
                  <a:pt x="1964677" y="1594307"/>
                </a:lnTo>
                <a:lnTo>
                  <a:pt x="1344993" y="1849221"/>
                </a:lnTo>
                <a:lnTo>
                  <a:pt x="337997" y="1571510"/>
                </a:lnTo>
                <a:lnTo>
                  <a:pt x="371716" y="1487170"/>
                </a:lnTo>
                <a:lnTo>
                  <a:pt x="1773974" y="1506880"/>
                </a:lnTo>
                <a:lnTo>
                  <a:pt x="1964677" y="1594307"/>
                </a:lnTo>
                <a:lnTo>
                  <a:pt x="1964677" y="1579321"/>
                </a:lnTo>
                <a:lnTo>
                  <a:pt x="1807730" y="1507363"/>
                </a:lnTo>
                <a:lnTo>
                  <a:pt x="2163838" y="1512379"/>
                </a:lnTo>
                <a:lnTo>
                  <a:pt x="2163838" y="1500162"/>
                </a:lnTo>
                <a:lnTo>
                  <a:pt x="1780235" y="1494751"/>
                </a:lnTo>
                <a:lnTo>
                  <a:pt x="1746478" y="1479283"/>
                </a:lnTo>
                <a:lnTo>
                  <a:pt x="1746478" y="1494282"/>
                </a:lnTo>
                <a:lnTo>
                  <a:pt x="376580" y="1475003"/>
                </a:lnTo>
                <a:lnTo>
                  <a:pt x="415048" y="1378737"/>
                </a:lnTo>
                <a:lnTo>
                  <a:pt x="1166202" y="1228280"/>
                </a:lnTo>
                <a:lnTo>
                  <a:pt x="1746478" y="1494282"/>
                </a:lnTo>
                <a:lnTo>
                  <a:pt x="1746478" y="1479283"/>
                </a:lnTo>
                <a:lnTo>
                  <a:pt x="1188974" y="1223721"/>
                </a:lnTo>
                <a:lnTo>
                  <a:pt x="1934629" y="1074356"/>
                </a:lnTo>
                <a:lnTo>
                  <a:pt x="2572664" y="1212938"/>
                </a:lnTo>
                <a:lnTo>
                  <a:pt x="2678569" y="1300632"/>
                </a:lnTo>
                <a:lnTo>
                  <a:pt x="2678569" y="1285201"/>
                </a:lnTo>
                <a:lnTo>
                  <a:pt x="2598051" y="1218463"/>
                </a:lnTo>
                <a:lnTo>
                  <a:pt x="2781490" y="1258290"/>
                </a:lnTo>
                <a:lnTo>
                  <a:pt x="2781490" y="1245450"/>
                </a:lnTo>
                <a:lnTo>
                  <a:pt x="2577058" y="1201051"/>
                </a:lnTo>
                <a:lnTo>
                  <a:pt x="2551633" y="1179982"/>
                </a:lnTo>
                <a:lnTo>
                  <a:pt x="2551633" y="1195527"/>
                </a:lnTo>
                <a:lnTo>
                  <a:pt x="1965401" y="1068197"/>
                </a:lnTo>
                <a:lnTo>
                  <a:pt x="2313609" y="998448"/>
                </a:lnTo>
                <a:lnTo>
                  <a:pt x="2551633" y="1195527"/>
                </a:lnTo>
                <a:lnTo>
                  <a:pt x="2551633" y="1179982"/>
                </a:lnTo>
                <a:lnTo>
                  <a:pt x="2328926" y="995387"/>
                </a:lnTo>
                <a:lnTo>
                  <a:pt x="2878010" y="885393"/>
                </a:lnTo>
                <a:lnTo>
                  <a:pt x="2980918" y="937018"/>
                </a:lnTo>
                <a:lnTo>
                  <a:pt x="3119463" y="1119263"/>
                </a:lnTo>
                <a:lnTo>
                  <a:pt x="3119463" y="1096352"/>
                </a:lnTo>
                <a:lnTo>
                  <a:pt x="3008782" y="951001"/>
                </a:lnTo>
                <a:lnTo>
                  <a:pt x="3242957" y="1068463"/>
                </a:lnTo>
                <a:lnTo>
                  <a:pt x="3242957" y="1053223"/>
                </a:lnTo>
                <a:lnTo>
                  <a:pt x="2989986" y="926338"/>
                </a:lnTo>
                <a:lnTo>
                  <a:pt x="2962186" y="889825"/>
                </a:lnTo>
                <a:lnTo>
                  <a:pt x="2962186" y="912380"/>
                </a:lnTo>
                <a:lnTo>
                  <a:pt x="2899740" y="881049"/>
                </a:lnTo>
                <a:lnTo>
                  <a:pt x="2933255" y="874344"/>
                </a:lnTo>
                <a:lnTo>
                  <a:pt x="2962186" y="912380"/>
                </a:lnTo>
                <a:lnTo>
                  <a:pt x="2962186" y="889825"/>
                </a:lnTo>
                <a:lnTo>
                  <a:pt x="2948127" y="871359"/>
                </a:lnTo>
                <a:lnTo>
                  <a:pt x="3616071" y="737565"/>
                </a:lnTo>
                <a:lnTo>
                  <a:pt x="3667899" y="893648"/>
                </a:lnTo>
                <a:lnTo>
                  <a:pt x="3667899" y="853884"/>
                </a:lnTo>
                <a:lnTo>
                  <a:pt x="3628453" y="735076"/>
                </a:lnTo>
                <a:lnTo>
                  <a:pt x="4133088" y="633984"/>
                </a:lnTo>
                <a:lnTo>
                  <a:pt x="4133088" y="621792"/>
                </a:lnTo>
                <a:lnTo>
                  <a:pt x="4130040" y="621792"/>
                </a:lnTo>
                <a:lnTo>
                  <a:pt x="4069169" y="621792"/>
                </a:lnTo>
                <a:lnTo>
                  <a:pt x="4069169" y="633984"/>
                </a:lnTo>
                <a:lnTo>
                  <a:pt x="3624465" y="723074"/>
                </a:lnTo>
                <a:lnTo>
                  <a:pt x="3612083" y="685787"/>
                </a:lnTo>
                <a:lnTo>
                  <a:pt x="3612083" y="725551"/>
                </a:lnTo>
                <a:lnTo>
                  <a:pt x="2939669" y="860247"/>
                </a:lnTo>
                <a:lnTo>
                  <a:pt x="2924810" y="840740"/>
                </a:lnTo>
                <a:lnTo>
                  <a:pt x="2924810" y="863219"/>
                </a:lnTo>
                <a:lnTo>
                  <a:pt x="2881490" y="871893"/>
                </a:lnTo>
                <a:lnTo>
                  <a:pt x="2859760" y="860996"/>
                </a:lnTo>
                <a:lnTo>
                  <a:pt x="2859760" y="876249"/>
                </a:lnTo>
                <a:lnTo>
                  <a:pt x="2316480" y="985075"/>
                </a:lnTo>
                <a:lnTo>
                  <a:pt x="2301151" y="972375"/>
                </a:lnTo>
                <a:lnTo>
                  <a:pt x="2301151" y="988136"/>
                </a:lnTo>
                <a:lnTo>
                  <a:pt x="1934730" y="1061529"/>
                </a:lnTo>
                <a:lnTo>
                  <a:pt x="1903971" y="1054849"/>
                </a:lnTo>
                <a:lnTo>
                  <a:pt x="1903971" y="1067701"/>
                </a:lnTo>
                <a:lnTo>
                  <a:pt x="1169543" y="1214805"/>
                </a:lnTo>
                <a:lnTo>
                  <a:pt x="1146771" y="1204379"/>
                </a:lnTo>
                <a:lnTo>
                  <a:pt x="1146771" y="1219365"/>
                </a:lnTo>
                <a:lnTo>
                  <a:pt x="420611" y="1364830"/>
                </a:lnTo>
                <a:lnTo>
                  <a:pt x="475691" y="1227061"/>
                </a:lnTo>
                <a:lnTo>
                  <a:pt x="839381" y="1078458"/>
                </a:lnTo>
                <a:lnTo>
                  <a:pt x="1146771" y="1219365"/>
                </a:lnTo>
                <a:lnTo>
                  <a:pt x="1146771" y="1204379"/>
                </a:lnTo>
                <a:lnTo>
                  <a:pt x="856678" y="1071384"/>
                </a:lnTo>
                <a:lnTo>
                  <a:pt x="1226058" y="920457"/>
                </a:lnTo>
                <a:lnTo>
                  <a:pt x="1903971" y="1067701"/>
                </a:lnTo>
                <a:lnTo>
                  <a:pt x="1903971" y="1054849"/>
                </a:lnTo>
                <a:lnTo>
                  <a:pt x="1246593" y="912075"/>
                </a:lnTo>
                <a:lnTo>
                  <a:pt x="1891182" y="648690"/>
                </a:lnTo>
                <a:lnTo>
                  <a:pt x="2301151" y="988136"/>
                </a:lnTo>
                <a:lnTo>
                  <a:pt x="2301151" y="972375"/>
                </a:lnTo>
                <a:lnTo>
                  <a:pt x="1904212" y="643369"/>
                </a:lnTo>
                <a:lnTo>
                  <a:pt x="1927174" y="633984"/>
                </a:lnTo>
                <a:lnTo>
                  <a:pt x="2376817" y="633984"/>
                </a:lnTo>
                <a:lnTo>
                  <a:pt x="2859760" y="876249"/>
                </a:lnTo>
                <a:lnTo>
                  <a:pt x="2859760" y="860996"/>
                </a:lnTo>
                <a:lnTo>
                  <a:pt x="2407221" y="633984"/>
                </a:lnTo>
                <a:lnTo>
                  <a:pt x="2750528" y="633984"/>
                </a:lnTo>
                <a:lnTo>
                  <a:pt x="2924810" y="863219"/>
                </a:lnTo>
                <a:lnTo>
                  <a:pt x="2924810" y="840740"/>
                </a:lnTo>
                <a:lnTo>
                  <a:pt x="2767368" y="633984"/>
                </a:lnTo>
                <a:lnTo>
                  <a:pt x="3581679" y="633984"/>
                </a:lnTo>
                <a:lnTo>
                  <a:pt x="3612083" y="725551"/>
                </a:lnTo>
                <a:lnTo>
                  <a:pt x="3612083" y="685787"/>
                </a:lnTo>
                <a:lnTo>
                  <a:pt x="3594887" y="633984"/>
                </a:lnTo>
                <a:lnTo>
                  <a:pt x="4069169" y="633984"/>
                </a:lnTo>
                <a:lnTo>
                  <a:pt x="4069169" y="621792"/>
                </a:lnTo>
                <a:lnTo>
                  <a:pt x="3590836" y="621792"/>
                </a:lnTo>
                <a:lnTo>
                  <a:pt x="3577628" y="582028"/>
                </a:lnTo>
                <a:lnTo>
                  <a:pt x="3577628" y="621792"/>
                </a:lnTo>
                <a:lnTo>
                  <a:pt x="2758084" y="621792"/>
                </a:lnTo>
                <a:lnTo>
                  <a:pt x="2741269" y="599719"/>
                </a:lnTo>
                <a:lnTo>
                  <a:pt x="2741269" y="621792"/>
                </a:lnTo>
                <a:lnTo>
                  <a:pt x="2382926" y="621792"/>
                </a:lnTo>
                <a:lnTo>
                  <a:pt x="2352510" y="606539"/>
                </a:lnTo>
                <a:lnTo>
                  <a:pt x="2352510" y="621792"/>
                </a:lnTo>
                <a:lnTo>
                  <a:pt x="1957019" y="621792"/>
                </a:lnTo>
                <a:lnTo>
                  <a:pt x="2174976" y="532739"/>
                </a:lnTo>
                <a:lnTo>
                  <a:pt x="2352510" y="621792"/>
                </a:lnTo>
                <a:lnTo>
                  <a:pt x="2352510" y="606539"/>
                </a:lnTo>
                <a:lnTo>
                  <a:pt x="2191728" y="525894"/>
                </a:lnTo>
                <a:lnTo>
                  <a:pt x="2555392" y="377317"/>
                </a:lnTo>
                <a:lnTo>
                  <a:pt x="2741269" y="621792"/>
                </a:lnTo>
                <a:lnTo>
                  <a:pt x="2741269" y="599719"/>
                </a:lnTo>
                <a:lnTo>
                  <a:pt x="2567978" y="372173"/>
                </a:lnTo>
                <a:lnTo>
                  <a:pt x="2976918" y="205079"/>
                </a:lnTo>
                <a:lnTo>
                  <a:pt x="3494557" y="371627"/>
                </a:lnTo>
                <a:lnTo>
                  <a:pt x="3577628" y="621792"/>
                </a:lnTo>
                <a:lnTo>
                  <a:pt x="3577628" y="582028"/>
                </a:lnTo>
                <a:lnTo>
                  <a:pt x="3509340" y="376389"/>
                </a:lnTo>
                <a:lnTo>
                  <a:pt x="4130040" y="576072"/>
                </a:lnTo>
                <a:lnTo>
                  <a:pt x="4136136" y="566928"/>
                </a:lnTo>
                <a:lnTo>
                  <a:pt x="3504806" y="362724"/>
                </a:lnTo>
                <a:lnTo>
                  <a:pt x="3404616" y="60960"/>
                </a:lnTo>
                <a:lnTo>
                  <a:pt x="3392424" y="64008"/>
                </a:lnTo>
                <a:lnTo>
                  <a:pt x="3490010" y="357936"/>
                </a:lnTo>
                <a:lnTo>
                  <a:pt x="2994837" y="197751"/>
                </a:lnTo>
                <a:lnTo>
                  <a:pt x="3172968" y="124968"/>
                </a:lnTo>
                <a:lnTo>
                  <a:pt x="3169920" y="112776"/>
                </a:lnTo>
                <a:lnTo>
                  <a:pt x="2976372" y="191782"/>
                </a:lnTo>
                <a:lnTo>
                  <a:pt x="2958401" y="185978"/>
                </a:lnTo>
                <a:lnTo>
                  <a:pt x="2958401" y="199123"/>
                </a:lnTo>
                <a:lnTo>
                  <a:pt x="2560028" y="361734"/>
                </a:lnTo>
                <a:lnTo>
                  <a:pt x="2547455" y="345224"/>
                </a:lnTo>
                <a:lnTo>
                  <a:pt x="2547455" y="366864"/>
                </a:lnTo>
                <a:lnTo>
                  <a:pt x="2176526" y="518261"/>
                </a:lnTo>
                <a:lnTo>
                  <a:pt x="2159762" y="509854"/>
                </a:lnTo>
                <a:lnTo>
                  <a:pt x="2159762" y="525106"/>
                </a:lnTo>
                <a:lnTo>
                  <a:pt x="1922881" y="621792"/>
                </a:lnTo>
                <a:lnTo>
                  <a:pt x="1893023" y="621792"/>
                </a:lnTo>
                <a:lnTo>
                  <a:pt x="1893023" y="633984"/>
                </a:lnTo>
                <a:lnTo>
                  <a:pt x="1892896" y="633984"/>
                </a:lnTo>
                <a:lnTo>
                  <a:pt x="1893023" y="633984"/>
                </a:lnTo>
                <a:lnTo>
                  <a:pt x="1893023" y="621792"/>
                </a:lnTo>
                <a:lnTo>
                  <a:pt x="1879892" y="621792"/>
                </a:lnTo>
                <a:lnTo>
                  <a:pt x="1879892" y="639343"/>
                </a:lnTo>
                <a:lnTo>
                  <a:pt x="1223860" y="907135"/>
                </a:lnTo>
                <a:lnTo>
                  <a:pt x="1203299" y="902677"/>
                </a:lnTo>
                <a:lnTo>
                  <a:pt x="1203299" y="915517"/>
                </a:lnTo>
                <a:lnTo>
                  <a:pt x="840079" y="1063777"/>
                </a:lnTo>
                <a:lnTo>
                  <a:pt x="822782" y="1055852"/>
                </a:lnTo>
                <a:lnTo>
                  <a:pt x="822782" y="1070838"/>
                </a:lnTo>
                <a:lnTo>
                  <a:pt x="482625" y="1209687"/>
                </a:lnTo>
                <a:lnTo>
                  <a:pt x="582206" y="960564"/>
                </a:lnTo>
                <a:lnTo>
                  <a:pt x="822782" y="1070838"/>
                </a:lnTo>
                <a:lnTo>
                  <a:pt x="822782" y="1055852"/>
                </a:lnTo>
                <a:lnTo>
                  <a:pt x="587273" y="947902"/>
                </a:lnTo>
                <a:lnTo>
                  <a:pt x="648385" y="795007"/>
                </a:lnTo>
                <a:lnTo>
                  <a:pt x="1203299" y="915517"/>
                </a:lnTo>
                <a:lnTo>
                  <a:pt x="1203299" y="902677"/>
                </a:lnTo>
                <a:lnTo>
                  <a:pt x="653122" y="783183"/>
                </a:lnTo>
                <a:lnTo>
                  <a:pt x="712749" y="633984"/>
                </a:lnTo>
                <a:lnTo>
                  <a:pt x="1873427" y="633984"/>
                </a:lnTo>
                <a:lnTo>
                  <a:pt x="1879892" y="639343"/>
                </a:lnTo>
                <a:lnTo>
                  <a:pt x="1879892" y="621792"/>
                </a:lnTo>
                <a:lnTo>
                  <a:pt x="1878177" y="621792"/>
                </a:lnTo>
                <a:lnTo>
                  <a:pt x="1858695" y="605650"/>
                </a:lnTo>
                <a:lnTo>
                  <a:pt x="1858695" y="621792"/>
                </a:lnTo>
                <a:lnTo>
                  <a:pt x="717626" y="621792"/>
                </a:lnTo>
                <a:lnTo>
                  <a:pt x="776452" y="474624"/>
                </a:lnTo>
                <a:lnTo>
                  <a:pt x="1523682" y="344411"/>
                </a:lnTo>
                <a:lnTo>
                  <a:pt x="1858695" y="621792"/>
                </a:lnTo>
                <a:lnTo>
                  <a:pt x="1858695" y="605650"/>
                </a:lnTo>
                <a:lnTo>
                  <a:pt x="1540065" y="341553"/>
                </a:lnTo>
                <a:lnTo>
                  <a:pt x="1728393" y="308724"/>
                </a:lnTo>
                <a:lnTo>
                  <a:pt x="2159762" y="525106"/>
                </a:lnTo>
                <a:lnTo>
                  <a:pt x="2159762" y="509854"/>
                </a:lnTo>
                <a:lnTo>
                  <a:pt x="1750961" y="304800"/>
                </a:lnTo>
                <a:lnTo>
                  <a:pt x="2412593" y="189484"/>
                </a:lnTo>
                <a:lnTo>
                  <a:pt x="2547455" y="366864"/>
                </a:lnTo>
                <a:lnTo>
                  <a:pt x="2547455" y="345224"/>
                </a:lnTo>
                <a:lnTo>
                  <a:pt x="2426957" y="186982"/>
                </a:lnTo>
                <a:lnTo>
                  <a:pt x="2747213" y="131165"/>
                </a:lnTo>
                <a:lnTo>
                  <a:pt x="2958401" y="199123"/>
                </a:lnTo>
                <a:lnTo>
                  <a:pt x="2958401" y="185978"/>
                </a:lnTo>
                <a:lnTo>
                  <a:pt x="2774378" y="126441"/>
                </a:lnTo>
                <a:lnTo>
                  <a:pt x="3115056" y="67056"/>
                </a:lnTo>
                <a:lnTo>
                  <a:pt x="3115056" y="54864"/>
                </a:lnTo>
                <a:lnTo>
                  <a:pt x="2748991" y="118224"/>
                </a:lnTo>
                <a:lnTo>
                  <a:pt x="2383536" y="0"/>
                </a:lnTo>
                <a:lnTo>
                  <a:pt x="2377440" y="12192"/>
                </a:lnTo>
                <a:lnTo>
                  <a:pt x="2721673" y="122948"/>
                </a:lnTo>
                <a:lnTo>
                  <a:pt x="2418194" y="175475"/>
                </a:lnTo>
                <a:lnTo>
                  <a:pt x="2328672" y="57912"/>
                </a:lnTo>
                <a:lnTo>
                  <a:pt x="2319528" y="67056"/>
                </a:lnTo>
                <a:lnTo>
                  <a:pt x="2403830" y="177965"/>
                </a:lnTo>
                <a:lnTo>
                  <a:pt x="1730425" y="294500"/>
                </a:lnTo>
                <a:lnTo>
                  <a:pt x="1707819" y="283171"/>
                </a:lnTo>
                <a:lnTo>
                  <a:pt x="1707819" y="298411"/>
                </a:lnTo>
                <a:lnTo>
                  <a:pt x="1525981" y="329882"/>
                </a:lnTo>
                <a:lnTo>
                  <a:pt x="1509572" y="316293"/>
                </a:lnTo>
                <a:lnTo>
                  <a:pt x="1509572" y="332727"/>
                </a:lnTo>
                <a:lnTo>
                  <a:pt x="782916" y="458470"/>
                </a:lnTo>
                <a:lnTo>
                  <a:pt x="831405" y="337172"/>
                </a:lnTo>
                <a:lnTo>
                  <a:pt x="1341691" y="193725"/>
                </a:lnTo>
                <a:lnTo>
                  <a:pt x="1509572" y="332727"/>
                </a:lnTo>
                <a:lnTo>
                  <a:pt x="1509572" y="316293"/>
                </a:lnTo>
                <a:lnTo>
                  <a:pt x="1356639" y="189522"/>
                </a:lnTo>
                <a:lnTo>
                  <a:pt x="1442567" y="165354"/>
                </a:lnTo>
                <a:lnTo>
                  <a:pt x="1707819" y="298411"/>
                </a:lnTo>
                <a:lnTo>
                  <a:pt x="1707819" y="283171"/>
                </a:lnTo>
                <a:lnTo>
                  <a:pt x="1462049" y="159867"/>
                </a:lnTo>
                <a:lnTo>
                  <a:pt x="1987296" y="12192"/>
                </a:lnTo>
                <a:lnTo>
                  <a:pt x="1981200" y="0"/>
                </a:lnTo>
                <a:lnTo>
                  <a:pt x="1444612" y="151130"/>
                </a:lnTo>
                <a:lnTo>
                  <a:pt x="1252728" y="54864"/>
                </a:lnTo>
                <a:lnTo>
                  <a:pt x="1246632" y="67056"/>
                </a:lnTo>
                <a:lnTo>
                  <a:pt x="1425143" y="156603"/>
                </a:lnTo>
                <a:lnTo>
                  <a:pt x="1344371" y="179349"/>
                </a:lnTo>
                <a:lnTo>
                  <a:pt x="1197864" y="57912"/>
                </a:lnTo>
                <a:lnTo>
                  <a:pt x="1188720" y="67056"/>
                </a:lnTo>
                <a:lnTo>
                  <a:pt x="1329423" y="183565"/>
                </a:lnTo>
                <a:lnTo>
                  <a:pt x="837412" y="322122"/>
                </a:lnTo>
                <a:lnTo>
                  <a:pt x="917448" y="121920"/>
                </a:lnTo>
                <a:lnTo>
                  <a:pt x="905256" y="115824"/>
                </a:lnTo>
                <a:lnTo>
                  <a:pt x="820928" y="326758"/>
                </a:lnTo>
                <a:lnTo>
                  <a:pt x="814920" y="328460"/>
                </a:lnTo>
                <a:lnTo>
                  <a:pt x="814920" y="341807"/>
                </a:lnTo>
                <a:lnTo>
                  <a:pt x="767194" y="461187"/>
                </a:lnTo>
                <a:lnTo>
                  <a:pt x="760730" y="462318"/>
                </a:lnTo>
                <a:lnTo>
                  <a:pt x="760730" y="477367"/>
                </a:lnTo>
                <a:lnTo>
                  <a:pt x="702995" y="621792"/>
                </a:lnTo>
                <a:lnTo>
                  <a:pt x="698119" y="621792"/>
                </a:lnTo>
                <a:lnTo>
                  <a:pt x="698119" y="633984"/>
                </a:lnTo>
                <a:lnTo>
                  <a:pt x="639660" y="780249"/>
                </a:lnTo>
                <a:lnTo>
                  <a:pt x="634936" y="779233"/>
                </a:lnTo>
                <a:lnTo>
                  <a:pt x="634936" y="792086"/>
                </a:lnTo>
                <a:lnTo>
                  <a:pt x="574916" y="942238"/>
                </a:lnTo>
                <a:lnTo>
                  <a:pt x="363004" y="845083"/>
                </a:lnTo>
                <a:lnTo>
                  <a:pt x="425602" y="746607"/>
                </a:lnTo>
                <a:lnTo>
                  <a:pt x="634936" y="792086"/>
                </a:lnTo>
                <a:lnTo>
                  <a:pt x="634936" y="779233"/>
                </a:lnTo>
                <a:lnTo>
                  <a:pt x="432790" y="735317"/>
                </a:lnTo>
                <a:lnTo>
                  <a:pt x="497192" y="633984"/>
                </a:lnTo>
                <a:lnTo>
                  <a:pt x="698119" y="633984"/>
                </a:lnTo>
                <a:lnTo>
                  <a:pt x="698119" y="621792"/>
                </a:lnTo>
                <a:lnTo>
                  <a:pt x="504952" y="621792"/>
                </a:lnTo>
                <a:lnTo>
                  <a:pt x="576338" y="509498"/>
                </a:lnTo>
                <a:lnTo>
                  <a:pt x="760730" y="477367"/>
                </a:lnTo>
                <a:lnTo>
                  <a:pt x="760730" y="462318"/>
                </a:lnTo>
                <a:lnTo>
                  <a:pt x="587260" y="492328"/>
                </a:lnTo>
                <a:lnTo>
                  <a:pt x="654215" y="386981"/>
                </a:lnTo>
                <a:lnTo>
                  <a:pt x="814920" y="341807"/>
                </a:lnTo>
                <a:lnTo>
                  <a:pt x="814920" y="328460"/>
                </a:lnTo>
                <a:lnTo>
                  <a:pt x="664502" y="370814"/>
                </a:lnTo>
                <a:lnTo>
                  <a:pt x="859536" y="64008"/>
                </a:lnTo>
                <a:lnTo>
                  <a:pt x="847344" y="57912"/>
                </a:lnTo>
                <a:lnTo>
                  <a:pt x="645871" y="376059"/>
                </a:lnTo>
                <a:lnTo>
                  <a:pt x="173736" y="509016"/>
                </a:lnTo>
                <a:lnTo>
                  <a:pt x="176784" y="521208"/>
                </a:lnTo>
                <a:lnTo>
                  <a:pt x="635647" y="392201"/>
                </a:lnTo>
                <a:lnTo>
                  <a:pt x="570407" y="495236"/>
                </a:lnTo>
                <a:lnTo>
                  <a:pt x="173736" y="563880"/>
                </a:lnTo>
                <a:lnTo>
                  <a:pt x="176784" y="579120"/>
                </a:lnTo>
                <a:lnTo>
                  <a:pt x="559523" y="512419"/>
                </a:lnTo>
                <a:lnTo>
                  <a:pt x="490258" y="621792"/>
                </a:lnTo>
                <a:lnTo>
                  <a:pt x="176784" y="621792"/>
                </a:lnTo>
                <a:lnTo>
                  <a:pt x="176784" y="633984"/>
                </a:lnTo>
                <a:lnTo>
                  <a:pt x="482536" y="633984"/>
                </a:lnTo>
                <a:lnTo>
                  <a:pt x="420116" y="732561"/>
                </a:lnTo>
                <a:lnTo>
                  <a:pt x="176784" y="679704"/>
                </a:lnTo>
                <a:lnTo>
                  <a:pt x="173736" y="691896"/>
                </a:lnTo>
                <a:lnTo>
                  <a:pt x="412965" y="743864"/>
                </a:lnTo>
                <a:lnTo>
                  <a:pt x="352044" y="840066"/>
                </a:lnTo>
                <a:lnTo>
                  <a:pt x="121920" y="734568"/>
                </a:lnTo>
                <a:lnTo>
                  <a:pt x="115824" y="746760"/>
                </a:lnTo>
                <a:lnTo>
                  <a:pt x="344690" y="851674"/>
                </a:lnTo>
                <a:lnTo>
                  <a:pt x="57912" y="1304544"/>
                </a:lnTo>
                <a:lnTo>
                  <a:pt x="67056" y="1310640"/>
                </a:lnTo>
                <a:lnTo>
                  <a:pt x="355625" y="856691"/>
                </a:lnTo>
                <a:lnTo>
                  <a:pt x="569849" y="954900"/>
                </a:lnTo>
                <a:lnTo>
                  <a:pt x="465150" y="1216825"/>
                </a:lnTo>
                <a:lnTo>
                  <a:pt x="115824" y="1359408"/>
                </a:lnTo>
                <a:lnTo>
                  <a:pt x="121920" y="1371600"/>
                </a:lnTo>
                <a:lnTo>
                  <a:pt x="458203" y="1234211"/>
                </a:lnTo>
                <a:lnTo>
                  <a:pt x="404710" y="1368005"/>
                </a:lnTo>
                <a:lnTo>
                  <a:pt x="173736" y="1414272"/>
                </a:lnTo>
                <a:lnTo>
                  <a:pt x="176784" y="1426464"/>
                </a:lnTo>
                <a:lnTo>
                  <a:pt x="399148" y="1381925"/>
                </a:lnTo>
                <a:lnTo>
                  <a:pt x="362026" y="1474800"/>
                </a:lnTo>
                <a:lnTo>
                  <a:pt x="176784" y="1472184"/>
                </a:lnTo>
                <a:lnTo>
                  <a:pt x="173736" y="1484376"/>
                </a:lnTo>
                <a:lnTo>
                  <a:pt x="357162" y="1486966"/>
                </a:lnTo>
                <a:lnTo>
                  <a:pt x="324815" y="1567878"/>
                </a:lnTo>
                <a:lnTo>
                  <a:pt x="176784" y="1527048"/>
                </a:lnTo>
                <a:lnTo>
                  <a:pt x="173736" y="1539240"/>
                </a:lnTo>
                <a:lnTo>
                  <a:pt x="320128" y="1579626"/>
                </a:lnTo>
                <a:lnTo>
                  <a:pt x="0" y="2380488"/>
                </a:lnTo>
                <a:lnTo>
                  <a:pt x="12192" y="2386584"/>
                </a:lnTo>
                <a:lnTo>
                  <a:pt x="333298" y="1583258"/>
                </a:lnTo>
                <a:lnTo>
                  <a:pt x="1326007" y="1857032"/>
                </a:lnTo>
                <a:lnTo>
                  <a:pt x="60960" y="2377440"/>
                </a:lnTo>
                <a:lnTo>
                  <a:pt x="64008" y="2389632"/>
                </a:lnTo>
                <a:lnTo>
                  <a:pt x="1345577" y="1862429"/>
                </a:lnTo>
                <a:lnTo>
                  <a:pt x="1975764" y="2036229"/>
                </a:lnTo>
                <a:lnTo>
                  <a:pt x="118872" y="2435364"/>
                </a:lnTo>
                <a:lnTo>
                  <a:pt x="118872" y="2447544"/>
                </a:lnTo>
                <a:lnTo>
                  <a:pt x="2001240" y="2043252"/>
                </a:lnTo>
                <a:lnTo>
                  <a:pt x="4075163" y="2615184"/>
                </a:lnTo>
                <a:lnTo>
                  <a:pt x="4078224" y="2602992"/>
                </a:lnTo>
                <a:lnTo>
                  <a:pt x="2027821" y="2037537"/>
                </a:lnTo>
                <a:lnTo>
                  <a:pt x="2643251" y="1905368"/>
                </a:lnTo>
                <a:lnTo>
                  <a:pt x="4072115" y="2560320"/>
                </a:lnTo>
                <a:lnTo>
                  <a:pt x="4078224" y="2548128"/>
                </a:lnTo>
                <a:lnTo>
                  <a:pt x="2665514" y="1900580"/>
                </a:lnTo>
                <a:lnTo>
                  <a:pt x="3251225" y="1774786"/>
                </a:lnTo>
                <a:lnTo>
                  <a:pt x="4130040" y="2502408"/>
                </a:lnTo>
                <a:lnTo>
                  <a:pt x="4136136" y="2493264"/>
                </a:lnTo>
                <a:lnTo>
                  <a:pt x="3265551" y="1771700"/>
                </a:lnTo>
                <a:lnTo>
                  <a:pt x="3566363" y="1707095"/>
                </a:lnTo>
                <a:lnTo>
                  <a:pt x="4126992" y="2444496"/>
                </a:lnTo>
                <a:lnTo>
                  <a:pt x="4139184" y="2435364"/>
                </a:lnTo>
                <a:lnTo>
                  <a:pt x="3582009" y="1703730"/>
                </a:lnTo>
                <a:lnTo>
                  <a:pt x="3913263" y="1632585"/>
                </a:lnTo>
                <a:lnTo>
                  <a:pt x="4181856" y="2441448"/>
                </a:lnTo>
                <a:lnTo>
                  <a:pt x="4194048" y="2438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75659" y="5114753"/>
            <a:ext cx="34988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i="1" spc="45" dirty="0">
                <a:latin typeface="Comic Sans MS"/>
                <a:cs typeface="Comic Sans MS"/>
              </a:rPr>
              <a:t>x</a:t>
            </a:r>
            <a:r>
              <a:rPr sz="1875" spc="67" baseline="-26666" dirty="0">
                <a:latin typeface="Comic Sans MS"/>
                <a:cs typeface="Comic Sans MS"/>
              </a:rPr>
              <a:t>2</a:t>
            </a:r>
            <a:endParaRPr sz="1875" baseline="-26666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19750" y="5309615"/>
            <a:ext cx="224790" cy="0"/>
          </a:xfrm>
          <a:custGeom>
            <a:avLst/>
            <a:gdLst/>
            <a:ahLst/>
            <a:cxnLst/>
            <a:rect l="l" t="t" r="r" b="b"/>
            <a:pathLst>
              <a:path w="224789">
                <a:moveTo>
                  <a:pt x="0" y="0"/>
                </a:moveTo>
                <a:lnTo>
                  <a:pt x="224789" y="0"/>
                </a:lnTo>
              </a:path>
            </a:pathLst>
          </a:custGeom>
          <a:ln w="8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70220" y="5269164"/>
            <a:ext cx="2959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i="1" spc="85" dirty="0">
                <a:latin typeface="Comic Sans MS"/>
                <a:cs typeface="Comic Sans MS"/>
              </a:rPr>
              <a:t>x</a:t>
            </a:r>
            <a:r>
              <a:rPr sz="1425" spc="127" baseline="-29239" dirty="0">
                <a:latin typeface="Comic Sans MS"/>
                <a:cs typeface="Comic Sans MS"/>
              </a:rPr>
              <a:t>4</a:t>
            </a:r>
            <a:endParaRPr sz="1425" baseline="-29239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42007" y="4519421"/>
            <a:ext cx="236220" cy="0"/>
          </a:xfrm>
          <a:custGeom>
            <a:avLst/>
            <a:gdLst/>
            <a:ahLst/>
            <a:cxnLst/>
            <a:rect l="l" t="t" r="r" b="b"/>
            <a:pathLst>
              <a:path w="236219">
                <a:moveTo>
                  <a:pt x="0" y="0"/>
                </a:moveTo>
                <a:lnTo>
                  <a:pt x="235838" y="0"/>
                </a:lnTo>
              </a:path>
            </a:pathLst>
          </a:custGeom>
          <a:ln w="9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93620" y="4477325"/>
            <a:ext cx="306070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i="1" spc="80" dirty="0">
                <a:latin typeface="Comic Sans MS"/>
                <a:cs typeface="Comic Sans MS"/>
              </a:rPr>
              <a:t>x</a:t>
            </a:r>
            <a:r>
              <a:rPr sz="1500" spc="120" baseline="-27777" dirty="0">
                <a:latin typeface="Comic Sans MS"/>
                <a:cs typeface="Comic Sans MS"/>
              </a:rPr>
              <a:t>4</a:t>
            </a:r>
            <a:endParaRPr sz="1500" baseline="-27777"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636520" y="2087879"/>
            <a:ext cx="4251960" cy="3237230"/>
            <a:chOff x="2636520" y="2087879"/>
            <a:chExt cx="4251960" cy="3237230"/>
          </a:xfrm>
        </p:grpSpPr>
        <p:sp>
          <p:nvSpPr>
            <p:cNvPr id="29" name="object 29"/>
            <p:cNvSpPr/>
            <p:nvPr/>
          </p:nvSpPr>
          <p:spPr>
            <a:xfrm>
              <a:off x="2636520" y="2087879"/>
              <a:ext cx="4251960" cy="3237230"/>
            </a:xfrm>
            <a:custGeom>
              <a:avLst/>
              <a:gdLst/>
              <a:ahLst/>
              <a:cxnLst/>
              <a:rect l="l" t="t" r="r" b="b"/>
              <a:pathLst>
                <a:path w="4251959" h="3237229">
                  <a:moveTo>
                    <a:pt x="688835" y="3057144"/>
                  </a:moveTo>
                  <a:lnTo>
                    <a:pt x="67056" y="2660904"/>
                  </a:lnTo>
                  <a:lnTo>
                    <a:pt x="60960" y="2670048"/>
                  </a:lnTo>
                  <a:lnTo>
                    <a:pt x="682752" y="3066288"/>
                  </a:lnTo>
                  <a:lnTo>
                    <a:pt x="688835" y="3057144"/>
                  </a:lnTo>
                  <a:close/>
                </a:path>
                <a:path w="4251959" h="3237229">
                  <a:moveTo>
                    <a:pt x="4081272" y="2727960"/>
                  </a:moveTo>
                  <a:lnTo>
                    <a:pt x="4075176" y="2715768"/>
                  </a:lnTo>
                  <a:lnTo>
                    <a:pt x="3340608" y="3227832"/>
                  </a:lnTo>
                  <a:lnTo>
                    <a:pt x="3346704" y="3236976"/>
                  </a:lnTo>
                  <a:lnTo>
                    <a:pt x="4081272" y="2727960"/>
                  </a:lnTo>
                  <a:close/>
                </a:path>
                <a:path w="4251959" h="3237229">
                  <a:moveTo>
                    <a:pt x="4251960" y="685800"/>
                  </a:moveTo>
                  <a:lnTo>
                    <a:pt x="4242816" y="679704"/>
                  </a:lnTo>
                  <a:lnTo>
                    <a:pt x="4081691" y="1065136"/>
                  </a:lnTo>
                  <a:lnTo>
                    <a:pt x="4075493" y="1055395"/>
                  </a:lnTo>
                  <a:lnTo>
                    <a:pt x="4075493" y="1079982"/>
                  </a:lnTo>
                  <a:lnTo>
                    <a:pt x="3823893" y="1681848"/>
                  </a:lnTo>
                  <a:lnTo>
                    <a:pt x="3817328" y="1685150"/>
                  </a:lnTo>
                  <a:lnTo>
                    <a:pt x="3817328" y="1697558"/>
                  </a:lnTo>
                  <a:lnTo>
                    <a:pt x="3718242" y="1934591"/>
                  </a:lnTo>
                  <a:lnTo>
                    <a:pt x="3708958" y="1942185"/>
                  </a:lnTo>
                  <a:lnTo>
                    <a:pt x="3708958" y="1956803"/>
                  </a:lnTo>
                  <a:lnTo>
                    <a:pt x="3373082" y="2760281"/>
                  </a:lnTo>
                  <a:lnTo>
                    <a:pt x="3189376" y="2788488"/>
                  </a:lnTo>
                  <a:lnTo>
                    <a:pt x="3205124" y="2369248"/>
                  </a:lnTo>
                  <a:lnTo>
                    <a:pt x="3708958" y="1956803"/>
                  </a:lnTo>
                  <a:lnTo>
                    <a:pt x="3708958" y="1942185"/>
                  </a:lnTo>
                  <a:lnTo>
                    <a:pt x="3205721" y="2353462"/>
                  </a:lnTo>
                  <a:lnTo>
                    <a:pt x="3219069" y="1997925"/>
                  </a:lnTo>
                  <a:lnTo>
                    <a:pt x="3817328" y="1697558"/>
                  </a:lnTo>
                  <a:lnTo>
                    <a:pt x="3817328" y="1685150"/>
                  </a:lnTo>
                  <a:lnTo>
                    <a:pt x="3219577" y="1984629"/>
                  </a:lnTo>
                  <a:lnTo>
                    <a:pt x="3224555" y="1852104"/>
                  </a:lnTo>
                  <a:lnTo>
                    <a:pt x="3986961" y="940181"/>
                  </a:lnTo>
                  <a:lnTo>
                    <a:pt x="4075493" y="1079982"/>
                  </a:lnTo>
                  <a:lnTo>
                    <a:pt x="4075493" y="1055395"/>
                  </a:lnTo>
                  <a:lnTo>
                    <a:pt x="3995661" y="929792"/>
                  </a:lnTo>
                  <a:lnTo>
                    <a:pt x="4197096" y="688848"/>
                  </a:lnTo>
                  <a:lnTo>
                    <a:pt x="4184904" y="679704"/>
                  </a:lnTo>
                  <a:lnTo>
                    <a:pt x="3987215" y="916508"/>
                  </a:lnTo>
                  <a:lnTo>
                    <a:pt x="3978554" y="902881"/>
                  </a:lnTo>
                  <a:lnTo>
                    <a:pt x="3978554" y="926896"/>
                  </a:lnTo>
                  <a:lnTo>
                    <a:pt x="3225419" y="1829066"/>
                  </a:lnTo>
                  <a:lnTo>
                    <a:pt x="3242487" y="1374559"/>
                  </a:lnTo>
                  <a:lnTo>
                    <a:pt x="3929405" y="849274"/>
                  </a:lnTo>
                  <a:lnTo>
                    <a:pt x="3978554" y="926896"/>
                  </a:lnTo>
                  <a:lnTo>
                    <a:pt x="3978554" y="902881"/>
                  </a:lnTo>
                  <a:lnTo>
                    <a:pt x="3939552" y="841514"/>
                  </a:lnTo>
                  <a:lnTo>
                    <a:pt x="4139184" y="688848"/>
                  </a:lnTo>
                  <a:lnTo>
                    <a:pt x="4130040" y="679704"/>
                  </a:lnTo>
                  <a:lnTo>
                    <a:pt x="3932644" y="830656"/>
                  </a:lnTo>
                  <a:lnTo>
                    <a:pt x="3404616" y="0"/>
                  </a:lnTo>
                  <a:lnTo>
                    <a:pt x="3395472" y="6096"/>
                  </a:lnTo>
                  <a:lnTo>
                    <a:pt x="3922522" y="838403"/>
                  </a:lnTo>
                  <a:lnTo>
                    <a:pt x="3243110" y="1357947"/>
                  </a:lnTo>
                  <a:lnTo>
                    <a:pt x="3291840" y="60960"/>
                  </a:lnTo>
                  <a:lnTo>
                    <a:pt x="3279648" y="60960"/>
                  </a:lnTo>
                  <a:lnTo>
                    <a:pt x="3230562" y="1367548"/>
                  </a:lnTo>
                  <a:lnTo>
                    <a:pt x="3229940" y="1368031"/>
                  </a:lnTo>
                  <a:lnTo>
                    <a:pt x="3229940" y="1384160"/>
                  </a:lnTo>
                  <a:lnTo>
                    <a:pt x="3212655" y="1844357"/>
                  </a:lnTo>
                  <a:lnTo>
                    <a:pt x="3211792" y="1845398"/>
                  </a:lnTo>
                  <a:lnTo>
                    <a:pt x="3211792" y="1867382"/>
                  </a:lnTo>
                  <a:lnTo>
                    <a:pt x="3207143" y="1990864"/>
                  </a:lnTo>
                  <a:lnTo>
                    <a:pt x="3206648" y="1991118"/>
                  </a:lnTo>
                  <a:lnTo>
                    <a:pt x="3206648" y="2004161"/>
                  </a:lnTo>
                  <a:lnTo>
                    <a:pt x="3193135" y="2363749"/>
                  </a:lnTo>
                  <a:lnTo>
                    <a:pt x="3192551" y="2364232"/>
                  </a:lnTo>
                  <a:lnTo>
                    <a:pt x="3192551" y="2379548"/>
                  </a:lnTo>
                  <a:lnTo>
                    <a:pt x="3177121" y="2790380"/>
                  </a:lnTo>
                  <a:lnTo>
                    <a:pt x="2997898" y="2817888"/>
                  </a:lnTo>
                  <a:lnTo>
                    <a:pt x="2985376" y="2773527"/>
                  </a:lnTo>
                  <a:lnTo>
                    <a:pt x="2985376" y="2819806"/>
                  </a:lnTo>
                  <a:lnTo>
                    <a:pt x="2866301" y="2838081"/>
                  </a:lnTo>
                  <a:lnTo>
                    <a:pt x="2854223" y="2819196"/>
                  </a:lnTo>
                  <a:lnTo>
                    <a:pt x="2854223" y="2839936"/>
                  </a:lnTo>
                  <a:lnTo>
                    <a:pt x="2708541" y="2862300"/>
                  </a:lnTo>
                  <a:lnTo>
                    <a:pt x="2693886" y="2850502"/>
                  </a:lnTo>
                  <a:lnTo>
                    <a:pt x="2693886" y="2864548"/>
                  </a:lnTo>
                  <a:lnTo>
                    <a:pt x="2578430" y="2882277"/>
                  </a:lnTo>
                  <a:lnTo>
                    <a:pt x="2646603" y="2826474"/>
                  </a:lnTo>
                  <a:lnTo>
                    <a:pt x="2693886" y="2864548"/>
                  </a:lnTo>
                  <a:lnTo>
                    <a:pt x="2693886" y="2850502"/>
                  </a:lnTo>
                  <a:lnTo>
                    <a:pt x="2655252" y="2819400"/>
                  </a:lnTo>
                  <a:lnTo>
                    <a:pt x="2777147" y="2719616"/>
                  </a:lnTo>
                  <a:lnTo>
                    <a:pt x="2854223" y="2839936"/>
                  </a:lnTo>
                  <a:lnTo>
                    <a:pt x="2854223" y="2819196"/>
                  </a:lnTo>
                  <a:lnTo>
                    <a:pt x="2785935" y="2712415"/>
                  </a:lnTo>
                  <a:lnTo>
                    <a:pt x="2923324" y="2599944"/>
                  </a:lnTo>
                  <a:lnTo>
                    <a:pt x="2985376" y="2819806"/>
                  </a:lnTo>
                  <a:lnTo>
                    <a:pt x="2985376" y="2773527"/>
                  </a:lnTo>
                  <a:lnTo>
                    <a:pt x="2933928" y="2591257"/>
                  </a:lnTo>
                  <a:lnTo>
                    <a:pt x="3192551" y="2379548"/>
                  </a:lnTo>
                  <a:lnTo>
                    <a:pt x="3192551" y="2364232"/>
                  </a:lnTo>
                  <a:lnTo>
                    <a:pt x="2930334" y="2578531"/>
                  </a:lnTo>
                  <a:lnTo>
                    <a:pt x="2919730" y="2540965"/>
                  </a:lnTo>
                  <a:lnTo>
                    <a:pt x="2919730" y="2587206"/>
                  </a:lnTo>
                  <a:lnTo>
                    <a:pt x="2779268" y="2702001"/>
                  </a:lnTo>
                  <a:lnTo>
                    <a:pt x="2770467" y="2688247"/>
                  </a:lnTo>
                  <a:lnTo>
                    <a:pt x="2770467" y="2709202"/>
                  </a:lnTo>
                  <a:lnTo>
                    <a:pt x="2645372" y="2811437"/>
                  </a:lnTo>
                  <a:lnTo>
                    <a:pt x="2636710" y="2804464"/>
                  </a:lnTo>
                  <a:lnTo>
                    <a:pt x="2636710" y="2818511"/>
                  </a:lnTo>
                  <a:lnTo>
                    <a:pt x="2554122" y="2886011"/>
                  </a:lnTo>
                  <a:lnTo>
                    <a:pt x="2542540" y="2887789"/>
                  </a:lnTo>
                  <a:lnTo>
                    <a:pt x="2535402" y="2883878"/>
                  </a:lnTo>
                  <a:lnTo>
                    <a:pt x="2535402" y="2901315"/>
                  </a:lnTo>
                  <a:lnTo>
                    <a:pt x="2410079" y="3003753"/>
                  </a:lnTo>
                  <a:lnTo>
                    <a:pt x="2285174" y="2975711"/>
                  </a:lnTo>
                  <a:lnTo>
                    <a:pt x="2319718" y="2934398"/>
                  </a:lnTo>
                  <a:lnTo>
                    <a:pt x="2535402" y="2901315"/>
                  </a:lnTo>
                  <a:lnTo>
                    <a:pt x="2535402" y="2883878"/>
                  </a:lnTo>
                  <a:lnTo>
                    <a:pt x="2520442" y="2875648"/>
                  </a:lnTo>
                  <a:lnTo>
                    <a:pt x="2520442" y="2891180"/>
                  </a:lnTo>
                  <a:lnTo>
                    <a:pt x="2331605" y="2920174"/>
                  </a:lnTo>
                  <a:lnTo>
                    <a:pt x="2407666" y="2829204"/>
                  </a:lnTo>
                  <a:lnTo>
                    <a:pt x="2520442" y="2891180"/>
                  </a:lnTo>
                  <a:lnTo>
                    <a:pt x="2520442" y="2875648"/>
                  </a:lnTo>
                  <a:lnTo>
                    <a:pt x="2416556" y="2818561"/>
                  </a:lnTo>
                  <a:lnTo>
                    <a:pt x="2505176" y="2712567"/>
                  </a:lnTo>
                  <a:lnTo>
                    <a:pt x="2636710" y="2818511"/>
                  </a:lnTo>
                  <a:lnTo>
                    <a:pt x="2636710" y="2804464"/>
                  </a:lnTo>
                  <a:lnTo>
                    <a:pt x="2512199" y="2704173"/>
                  </a:lnTo>
                  <a:lnTo>
                    <a:pt x="2656598" y="2531453"/>
                  </a:lnTo>
                  <a:lnTo>
                    <a:pt x="2770467" y="2709202"/>
                  </a:lnTo>
                  <a:lnTo>
                    <a:pt x="2770467" y="2688247"/>
                  </a:lnTo>
                  <a:lnTo>
                    <a:pt x="2664295" y="2522245"/>
                  </a:lnTo>
                  <a:lnTo>
                    <a:pt x="2841561" y="2310219"/>
                  </a:lnTo>
                  <a:lnTo>
                    <a:pt x="2919730" y="2587206"/>
                  </a:lnTo>
                  <a:lnTo>
                    <a:pt x="2919730" y="2540965"/>
                  </a:lnTo>
                  <a:lnTo>
                    <a:pt x="2851315" y="2298547"/>
                  </a:lnTo>
                  <a:lnTo>
                    <a:pt x="3018434" y="2098662"/>
                  </a:lnTo>
                  <a:lnTo>
                    <a:pt x="3206648" y="2004161"/>
                  </a:lnTo>
                  <a:lnTo>
                    <a:pt x="3206648" y="1991118"/>
                  </a:lnTo>
                  <a:lnTo>
                    <a:pt x="3037484" y="2075865"/>
                  </a:lnTo>
                  <a:lnTo>
                    <a:pt x="3211792" y="1867382"/>
                  </a:lnTo>
                  <a:lnTo>
                    <a:pt x="3211792" y="1845398"/>
                  </a:lnTo>
                  <a:lnTo>
                    <a:pt x="3006394" y="2091436"/>
                  </a:lnTo>
                  <a:lnTo>
                    <a:pt x="2987332" y="2100999"/>
                  </a:lnTo>
                  <a:lnTo>
                    <a:pt x="2987332" y="2114270"/>
                  </a:lnTo>
                  <a:lnTo>
                    <a:pt x="2846819" y="2282596"/>
                  </a:lnTo>
                  <a:lnTo>
                    <a:pt x="2837065" y="2248039"/>
                  </a:lnTo>
                  <a:lnTo>
                    <a:pt x="2837065" y="2294280"/>
                  </a:lnTo>
                  <a:lnTo>
                    <a:pt x="2656687" y="2510345"/>
                  </a:lnTo>
                  <a:lnTo>
                    <a:pt x="2648991" y="2498318"/>
                  </a:lnTo>
                  <a:lnTo>
                    <a:pt x="2648991" y="2519565"/>
                  </a:lnTo>
                  <a:lnTo>
                    <a:pt x="2501849" y="2695829"/>
                  </a:lnTo>
                  <a:lnTo>
                    <a:pt x="2494838" y="2690190"/>
                  </a:lnTo>
                  <a:lnTo>
                    <a:pt x="2494838" y="2704236"/>
                  </a:lnTo>
                  <a:lnTo>
                    <a:pt x="2404795" y="2812097"/>
                  </a:lnTo>
                  <a:lnTo>
                    <a:pt x="2395905" y="2807220"/>
                  </a:lnTo>
                  <a:lnTo>
                    <a:pt x="2395905" y="2822740"/>
                  </a:lnTo>
                  <a:lnTo>
                    <a:pt x="2312073" y="2923171"/>
                  </a:lnTo>
                  <a:lnTo>
                    <a:pt x="2300198" y="2925000"/>
                  </a:lnTo>
                  <a:lnTo>
                    <a:pt x="2300198" y="2937395"/>
                  </a:lnTo>
                  <a:lnTo>
                    <a:pt x="2270887" y="2972511"/>
                  </a:lnTo>
                  <a:lnTo>
                    <a:pt x="2189835" y="2954312"/>
                  </a:lnTo>
                  <a:lnTo>
                    <a:pt x="2300198" y="2937395"/>
                  </a:lnTo>
                  <a:lnTo>
                    <a:pt x="2300198" y="2925000"/>
                  </a:lnTo>
                  <a:lnTo>
                    <a:pt x="2157095" y="2946958"/>
                  </a:lnTo>
                  <a:lnTo>
                    <a:pt x="2150554" y="2945498"/>
                  </a:lnTo>
                  <a:lnTo>
                    <a:pt x="2231009" y="2732100"/>
                  </a:lnTo>
                  <a:lnTo>
                    <a:pt x="2395905" y="2822740"/>
                  </a:lnTo>
                  <a:lnTo>
                    <a:pt x="2395905" y="2807220"/>
                  </a:lnTo>
                  <a:lnTo>
                    <a:pt x="2235873" y="2719235"/>
                  </a:lnTo>
                  <a:lnTo>
                    <a:pt x="2300528" y="2547721"/>
                  </a:lnTo>
                  <a:lnTo>
                    <a:pt x="2494838" y="2704236"/>
                  </a:lnTo>
                  <a:lnTo>
                    <a:pt x="2494838" y="2690190"/>
                  </a:lnTo>
                  <a:lnTo>
                    <a:pt x="2304592" y="2536939"/>
                  </a:lnTo>
                  <a:lnTo>
                    <a:pt x="2341753" y="2438400"/>
                  </a:lnTo>
                  <a:lnTo>
                    <a:pt x="2534882" y="2341435"/>
                  </a:lnTo>
                  <a:lnTo>
                    <a:pt x="2648991" y="2519565"/>
                  </a:lnTo>
                  <a:lnTo>
                    <a:pt x="2648991" y="2498318"/>
                  </a:lnTo>
                  <a:lnTo>
                    <a:pt x="2545308" y="2336203"/>
                  </a:lnTo>
                  <a:lnTo>
                    <a:pt x="2811208" y="2202700"/>
                  </a:lnTo>
                  <a:lnTo>
                    <a:pt x="2837065" y="2294280"/>
                  </a:lnTo>
                  <a:lnTo>
                    <a:pt x="2837065" y="2248039"/>
                  </a:lnTo>
                  <a:lnTo>
                    <a:pt x="2822651" y="2196960"/>
                  </a:lnTo>
                  <a:lnTo>
                    <a:pt x="2987332" y="2114270"/>
                  </a:lnTo>
                  <a:lnTo>
                    <a:pt x="2987332" y="2100999"/>
                  </a:lnTo>
                  <a:lnTo>
                    <a:pt x="2819323" y="2185174"/>
                  </a:lnTo>
                  <a:lnTo>
                    <a:pt x="2807881" y="2144636"/>
                  </a:lnTo>
                  <a:lnTo>
                    <a:pt x="2807881" y="2190902"/>
                  </a:lnTo>
                  <a:lnTo>
                    <a:pt x="2538653" y="2325801"/>
                  </a:lnTo>
                  <a:lnTo>
                    <a:pt x="2528214" y="2309482"/>
                  </a:lnTo>
                  <a:lnTo>
                    <a:pt x="2528214" y="2331034"/>
                  </a:lnTo>
                  <a:lnTo>
                    <a:pt x="2348230" y="2421204"/>
                  </a:lnTo>
                  <a:lnTo>
                    <a:pt x="2436317" y="2187575"/>
                  </a:lnTo>
                  <a:lnTo>
                    <a:pt x="2528214" y="2331034"/>
                  </a:lnTo>
                  <a:lnTo>
                    <a:pt x="2528214" y="2309482"/>
                  </a:lnTo>
                  <a:lnTo>
                    <a:pt x="2441473" y="2173871"/>
                  </a:lnTo>
                  <a:lnTo>
                    <a:pt x="2540431" y="1911426"/>
                  </a:lnTo>
                  <a:lnTo>
                    <a:pt x="2695537" y="1792820"/>
                  </a:lnTo>
                  <a:lnTo>
                    <a:pt x="2807881" y="2190902"/>
                  </a:lnTo>
                  <a:lnTo>
                    <a:pt x="2807881" y="2144636"/>
                  </a:lnTo>
                  <a:lnTo>
                    <a:pt x="2706268" y="1784616"/>
                  </a:lnTo>
                  <a:lnTo>
                    <a:pt x="3229940" y="1384160"/>
                  </a:lnTo>
                  <a:lnTo>
                    <a:pt x="3229940" y="1368031"/>
                  </a:lnTo>
                  <a:lnTo>
                    <a:pt x="2702522" y="1771345"/>
                  </a:lnTo>
                  <a:lnTo>
                    <a:pt x="2691790" y="1733334"/>
                  </a:lnTo>
                  <a:lnTo>
                    <a:pt x="2691790" y="1779549"/>
                  </a:lnTo>
                  <a:lnTo>
                    <a:pt x="2548979" y="1888756"/>
                  </a:lnTo>
                  <a:lnTo>
                    <a:pt x="2648280" y="1625384"/>
                  </a:lnTo>
                  <a:lnTo>
                    <a:pt x="2691790" y="1779549"/>
                  </a:lnTo>
                  <a:lnTo>
                    <a:pt x="2691790" y="1733334"/>
                  </a:lnTo>
                  <a:lnTo>
                    <a:pt x="2655735" y="1605584"/>
                  </a:lnTo>
                  <a:lnTo>
                    <a:pt x="3236976" y="64008"/>
                  </a:lnTo>
                  <a:lnTo>
                    <a:pt x="3224784" y="57912"/>
                  </a:lnTo>
                  <a:lnTo>
                    <a:pt x="2649791" y="1584490"/>
                  </a:lnTo>
                  <a:lnTo>
                    <a:pt x="2642324" y="1558036"/>
                  </a:lnTo>
                  <a:lnTo>
                    <a:pt x="2642324" y="1604302"/>
                  </a:lnTo>
                  <a:lnTo>
                    <a:pt x="2529611" y="1903564"/>
                  </a:lnTo>
                  <a:lnTo>
                    <a:pt x="2521077" y="1910092"/>
                  </a:lnTo>
                  <a:lnTo>
                    <a:pt x="2521077" y="1926234"/>
                  </a:lnTo>
                  <a:lnTo>
                    <a:pt x="2432875" y="2160409"/>
                  </a:lnTo>
                  <a:lnTo>
                    <a:pt x="2427706" y="2152332"/>
                  </a:lnTo>
                  <a:lnTo>
                    <a:pt x="2427706" y="2174138"/>
                  </a:lnTo>
                  <a:lnTo>
                    <a:pt x="2331491" y="2429599"/>
                  </a:lnTo>
                  <a:lnTo>
                    <a:pt x="2325001" y="2432850"/>
                  </a:lnTo>
                  <a:lnTo>
                    <a:pt x="2325001" y="2446807"/>
                  </a:lnTo>
                  <a:lnTo>
                    <a:pt x="2294204" y="2528570"/>
                  </a:lnTo>
                  <a:lnTo>
                    <a:pt x="2290140" y="2525306"/>
                  </a:lnTo>
                  <a:lnTo>
                    <a:pt x="2290140" y="2539352"/>
                  </a:lnTo>
                  <a:lnTo>
                    <a:pt x="2224709" y="2713088"/>
                  </a:lnTo>
                  <a:lnTo>
                    <a:pt x="2219858" y="2710434"/>
                  </a:lnTo>
                  <a:lnTo>
                    <a:pt x="2219858" y="2725966"/>
                  </a:lnTo>
                  <a:lnTo>
                    <a:pt x="2138210" y="2942729"/>
                  </a:lnTo>
                  <a:lnTo>
                    <a:pt x="2123033" y="2939326"/>
                  </a:lnTo>
                  <a:lnTo>
                    <a:pt x="2123033" y="2952191"/>
                  </a:lnTo>
                  <a:lnTo>
                    <a:pt x="2050173" y="2963380"/>
                  </a:lnTo>
                  <a:lnTo>
                    <a:pt x="2050707" y="2935973"/>
                  </a:lnTo>
                  <a:lnTo>
                    <a:pt x="2123033" y="2952191"/>
                  </a:lnTo>
                  <a:lnTo>
                    <a:pt x="2123033" y="2939326"/>
                  </a:lnTo>
                  <a:lnTo>
                    <a:pt x="2050948" y="2923146"/>
                  </a:lnTo>
                  <a:lnTo>
                    <a:pt x="2056485" y="2636164"/>
                  </a:lnTo>
                  <a:lnTo>
                    <a:pt x="2219858" y="2725966"/>
                  </a:lnTo>
                  <a:lnTo>
                    <a:pt x="2219858" y="2710434"/>
                  </a:lnTo>
                  <a:lnTo>
                    <a:pt x="2056790" y="2620784"/>
                  </a:lnTo>
                  <a:lnTo>
                    <a:pt x="2057552" y="2581097"/>
                  </a:lnTo>
                  <a:lnTo>
                    <a:pt x="2232761" y="2493124"/>
                  </a:lnTo>
                  <a:lnTo>
                    <a:pt x="2290140" y="2539352"/>
                  </a:lnTo>
                  <a:lnTo>
                    <a:pt x="2290140" y="2525306"/>
                  </a:lnTo>
                  <a:lnTo>
                    <a:pt x="2243505" y="2487726"/>
                  </a:lnTo>
                  <a:lnTo>
                    <a:pt x="2325001" y="2446807"/>
                  </a:lnTo>
                  <a:lnTo>
                    <a:pt x="2325001" y="2432850"/>
                  </a:lnTo>
                  <a:lnTo>
                    <a:pt x="2232749" y="2479065"/>
                  </a:lnTo>
                  <a:lnTo>
                    <a:pt x="2221992" y="2470404"/>
                  </a:lnTo>
                  <a:lnTo>
                    <a:pt x="2221992" y="2484463"/>
                  </a:lnTo>
                  <a:lnTo>
                    <a:pt x="2057831" y="2566720"/>
                  </a:lnTo>
                  <a:lnTo>
                    <a:pt x="2061895" y="2355507"/>
                  </a:lnTo>
                  <a:lnTo>
                    <a:pt x="2221992" y="2484463"/>
                  </a:lnTo>
                  <a:lnTo>
                    <a:pt x="2221992" y="2470404"/>
                  </a:lnTo>
                  <a:lnTo>
                    <a:pt x="2062162" y="2341664"/>
                  </a:lnTo>
                  <a:lnTo>
                    <a:pt x="2063432" y="2276195"/>
                  </a:lnTo>
                  <a:lnTo>
                    <a:pt x="2351811" y="2055672"/>
                  </a:lnTo>
                  <a:lnTo>
                    <a:pt x="2427706" y="2174138"/>
                  </a:lnTo>
                  <a:lnTo>
                    <a:pt x="2427706" y="2152332"/>
                  </a:lnTo>
                  <a:lnTo>
                    <a:pt x="2361260" y="2048446"/>
                  </a:lnTo>
                  <a:lnTo>
                    <a:pt x="2521077" y="1926234"/>
                  </a:lnTo>
                  <a:lnTo>
                    <a:pt x="2521077" y="1910092"/>
                  </a:lnTo>
                  <a:lnTo>
                    <a:pt x="2354326" y="2037613"/>
                  </a:lnTo>
                  <a:lnTo>
                    <a:pt x="2344877" y="2022843"/>
                  </a:lnTo>
                  <a:lnTo>
                    <a:pt x="2344877" y="2044839"/>
                  </a:lnTo>
                  <a:lnTo>
                    <a:pt x="2063750" y="2259812"/>
                  </a:lnTo>
                  <a:lnTo>
                    <a:pt x="2075980" y="1625104"/>
                  </a:lnTo>
                  <a:lnTo>
                    <a:pt x="2344877" y="2044839"/>
                  </a:lnTo>
                  <a:lnTo>
                    <a:pt x="2344877" y="2022843"/>
                  </a:lnTo>
                  <a:lnTo>
                    <a:pt x="2076411" y="1603082"/>
                  </a:lnTo>
                  <a:lnTo>
                    <a:pt x="2077186" y="1563103"/>
                  </a:lnTo>
                  <a:lnTo>
                    <a:pt x="2477135" y="1018984"/>
                  </a:lnTo>
                  <a:lnTo>
                    <a:pt x="2642324" y="1604302"/>
                  </a:lnTo>
                  <a:lnTo>
                    <a:pt x="2642324" y="1558036"/>
                  </a:lnTo>
                  <a:lnTo>
                    <a:pt x="2486558" y="1006144"/>
                  </a:lnTo>
                  <a:lnTo>
                    <a:pt x="3179064" y="64008"/>
                  </a:lnTo>
                  <a:lnTo>
                    <a:pt x="3166872" y="57912"/>
                  </a:lnTo>
                  <a:lnTo>
                    <a:pt x="2482011" y="990015"/>
                  </a:lnTo>
                  <a:lnTo>
                    <a:pt x="2218944" y="57912"/>
                  </a:lnTo>
                  <a:lnTo>
                    <a:pt x="2206752" y="60960"/>
                  </a:lnTo>
                  <a:lnTo>
                    <a:pt x="2472575" y="1002842"/>
                  </a:lnTo>
                  <a:lnTo>
                    <a:pt x="2077631" y="1540370"/>
                  </a:lnTo>
                  <a:lnTo>
                    <a:pt x="2106168" y="60960"/>
                  </a:lnTo>
                  <a:lnTo>
                    <a:pt x="2093976" y="60960"/>
                  </a:lnTo>
                  <a:lnTo>
                    <a:pt x="2065108" y="1557413"/>
                  </a:lnTo>
                  <a:lnTo>
                    <a:pt x="2064664" y="1558023"/>
                  </a:lnTo>
                  <a:lnTo>
                    <a:pt x="2064664" y="1580146"/>
                  </a:lnTo>
                  <a:lnTo>
                    <a:pt x="2064575" y="1584579"/>
                  </a:lnTo>
                  <a:lnTo>
                    <a:pt x="2064143" y="1583905"/>
                  </a:lnTo>
                  <a:lnTo>
                    <a:pt x="2064143" y="1606626"/>
                  </a:lnTo>
                  <a:lnTo>
                    <a:pt x="2051367" y="2269274"/>
                  </a:lnTo>
                  <a:lnTo>
                    <a:pt x="2051062" y="2269515"/>
                  </a:lnTo>
                  <a:lnTo>
                    <a:pt x="2051062" y="2285657"/>
                  </a:lnTo>
                  <a:lnTo>
                    <a:pt x="2050161" y="2331999"/>
                  </a:lnTo>
                  <a:lnTo>
                    <a:pt x="2049894" y="2331796"/>
                  </a:lnTo>
                  <a:lnTo>
                    <a:pt x="2049894" y="2345842"/>
                  </a:lnTo>
                  <a:lnTo>
                    <a:pt x="2045512" y="2572893"/>
                  </a:lnTo>
                  <a:lnTo>
                    <a:pt x="2045233" y="2573045"/>
                  </a:lnTo>
                  <a:lnTo>
                    <a:pt x="2045233" y="2587269"/>
                  </a:lnTo>
                  <a:lnTo>
                    <a:pt x="2044725" y="2614155"/>
                  </a:lnTo>
                  <a:lnTo>
                    <a:pt x="2044420" y="2613990"/>
                  </a:lnTo>
                  <a:lnTo>
                    <a:pt x="2044420" y="2629535"/>
                  </a:lnTo>
                  <a:lnTo>
                    <a:pt x="2038807" y="2920428"/>
                  </a:lnTo>
                  <a:lnTo>
                    <a:pt x="2038565" y="2920377"/>
                  </a:lnTo>
                  <a:lnTo>
                    <a:pt x="2038565" y="2933242"/>
                  </a:lnTo>
                  <a:lnTo>
                    <a:pt x="2037943" y="2965259"/>
                  </a:lnTo>
                  <a:lnTo>
                    <a:pt x="1964994" y="2976461"/>
                  </a:lnTo>
                  <a:lnTo>
                    <a:pt x="1952396" y="2939313"/>
                  </a:lnTo>
                  <a:lnTo>
                    <a:pt x="1952396" y="2978404"/>
                  </a:lnTo>
                  <a:lnTo>
                    <a:pt x="1879460" y="2989592"/>
                  </a:lnTo>
                  <a:lnTo>
                    <a:pt x="1862074" y="2968637"/>
                  </a:lnTo>
                  <a:lnTo>
                    <a:pt x="1862074" y="2992259"/>
                  </a:lnTo>
                  <a:lnTo>
                    <a:pt x="1807972" y="3000565"/>
                  </a:lnTo>
                  <a:lnTo>
                    <a:pt x="1790928" y="2986709"/>
                  </a:lnTo>
                  <a:lnTo>
                    <a:pt x="1790928" y="3003181"/>
                  </a:lnTo>
                  <a:lnTo>
                    <a:pt x="1460842" y="3053854"/>
                  </a:lnTo>
                  <a:lnTo>
                    <a:pt x="1251077" y="2985998"/>
                  </a:lnTo>
                  <a:lnTo>
                    <a:pt x="1566964" y="2827401"/>
                  </a:lnTo>
                  <a:lnTo>
                    <a:pt x="1578229" y="2829941"/>
                  </a:lnTo>
                  <a:lnTo>
                    <a:pt x="1790928" y="3003181"/>
                  </a:lnTo>
                  <a:lnTo>
                    <a:pt x="1790928" y="2986709"/>
                  </a:lnTo>
                  <a:lnTo>
                    <a:pt x="1605711" y="2836100"/>
                  </a:lnTo>
                  <a:lnTo>
                    <a:pt x="1761959" y="2871165"/>
                  </a:lnTo>
                  <a:lnTo>
                    <a:pt x="1862074" y="2992259"/>
                  </a:lnTo>
                  <a:lnTo>
                    <a:pt x="1862074" y="2968637"/>
                  </a:lnTo>
                  <a:lnTo>
                    <a:pt x="1785683" y="2876499"/>
                  </a:lnTo>
                  <a:lnTo>
                    <a:pt x="1928698" y="2908592"/>
                  </a:lnTo>
                  <a:lnTo>
                    <a:pt x="1952396" y="2978404"/>
                  </a:lnTo>
                  <a:lnTo>
                    <a:pt x="1952396" y="2939313"/>
                  </a:lnTo>
                  <a:lnTo>
                    <a:pt x="1943074" y="2911818"/>
                  </a:lnTo>
                  <a:lnTo>
                    <a:pt x="2038565" y="2933242"/>
                  </a:lnTo>
                  <a:lnTo>
                    <a:pt x="2038565" y="2920377"/>
                  </a:lnTo>
                  <a:lnTo>
                    <a:pt x="1938350" y="2897873"/>
                  </a:lnTo>
                  <a:lnTo>
                    <a:pt x="1923961" y="2855442"/>
                  </a:lnTo>
                  <a:lnTo>
                    <a:pt x="1923961" y="2894647"/>
                  </a:lnTo>
                  <a:lnTo>
                    <a:pt x="1772551" y="2860662"/>
                  </a:lnTo>
                  <a:lnTo>
                    <a:pt x="1748878" y="2832112"/>
                  </a:lnTo>
                  <a:lnTo>
                    <a:pt x="1748878" y="2855353"/>
                  </a:lnTo>
                  <a:lnTo>
                    <a:pt x="1584693" y="2818498"/>
                  </a:lnTo>
                  <a:lnTo>
                    <a:pt x="1679194" y="2771063"/>
                  </a:lnTo>
                  <a:lnTo>
                    <a:pt x="1748878" y="2855353"/>
                  </a:lnTo>
                  <a:lnTo>
                    <a:pt x="1748878" y="2832112"/>
                  </a:lnTo>
                  <a:lnTo>
                    <a:pt x="1692656" y="2764294"/>
                  </a:lnTo>
                  <a:lnTo>
                    <a:pt x="1852485" y="2684056"/>
                  </a:lnTo>
                  <a:lnTo>
                    <a:pt x="1923961" y="2894647"/>
                  </a:lnTo>
                  <a:lnTo>
                    <a:pt x="1923961" y="2855442"/>
                  </a:lnTo>
                  <a:lnTo>
                    <a:pt x="1863902" y="2678315"/>
                  </a:lnTo>
                  <a:lnTo>
                    <a:pt x="2004644" y="2607653"/>
                  </a:lnTo>
                  <a:lnTo>
                    <a:pt x="2044420" y="2629535"/>
                  </a:lnTo>
                  <a:lnTo>
                    <a:pt x="2044420" y="2613990"/>
                  </a:lnTo>
                  <a:lnTo>
                    <a:pt x="2019414" y="2600236"/>
                  </a:lnTo>
                  <a:lnTo>
                    <a:pt x="2045233" y="2587269"/>
                  </a:lnTo>
                  <a:lnTo>
                    <a:pt x="2045233" y="2573045"/>
                  </a:lnTo>
                  <a:lnTo>
                    <a:pt x="2005838" y="2592768"/>
                  </a:lnTo>
                  <a:lnTo>
                    <a:pt x="1991042" y="2584640"/>
                  </a:lnTo>
                  <a:lnTo>
                    <a:pt x="1991042" y="2600185"/>
                  </a:lnTo>
                  <a:lnTo>
                    <a:pt x="1859711" y="2665996"/>
                  </a:lnTo>
                  <a:lnTo>
                    <a:pt x="1848294" y="2632329"/>
                  </a:lnTo>
                  <a:lnTo>
                    <a:pt x="1848294" y="2671711"/>
                  </a:lnTo>
                  <a:lnTo>
                    <a:pt x="1684096" y="2753982"/>
                  </a:lnTo>
                  <a:lnTo>
                    <a:pt x="1670634" y="2737751"/>
                  </a:lnTo>
                  <a:lnTo>
                    <a:pt x="1670634" y="2760713"/>
                  </a:lnTo>
                  <a:lnTo>
                    <a:pt x="1573098" y="2809583"/>
                  </a:lnTo>
                  <a:lnTo>
                    <a:pt x="1556423" y="2796032"/>
                  </a:lnTo>
                  <a:lnTo>
                    <a:pt x="1556423" y="2812173"/>
                  </a:lnTo>
                  <a:lnTo>
                    <a:pt x="1546644" y="2809989"/>
                  </a:lnTo>
                  <a:lnTo>
                    <a:pt x="1546644" y="2822841"/>
                  </a:lnTo>
                  <a:lnTo>
                    <a:pt x="1232789" y="2980093"/>
                  </a:lnTo>
                  <a:lnTo>
                    <a:pt x="1169657" y="2959671"/>
                  </a:lnTo>
                  <a:lnTo>
                    <a:pt x="1393520" y="2788475"/>
                  </a:lnTo>
                  <a:lnTo>
                    <a:pt x="1546644" y="2822841"/>
                  </a:lnTo>
                  <a:lnTo>
                    <a:pt x="1546644" y="2809989"/>
                  </a:lnTo>
                  <a:lnTo>
                    <a:pt x="1406537" y="2778518"/>
                  </a:lnTo>
                  <a:lnTo>
                    <a:pt x="1462532" y="2735707"/>
                  </a:lnTo>
                  <a:lnTo>
                    <a:pt x="1556423" y="2812173"/>
                  </a:lnTo>
                  <a:lnTo>
                    <a:pt x="1556423" y="2796032"/>
                  </a:lnTo>
                  <a:lnTo>
                    <a:pt x="1472692" y="2727934"/>
                  </a:lnTo>
                  <a:lnTo>
                    <a:pt x="1577365" y="2647899"/>
                  </a:lnTo>
                  <a:lnTo>
                    <a:pt x="1670634" y="2760713"/>
                  </a:lnTo>
                  <a:lnTo>
                    <a:pt x="1670634" y="2737751"/>
                  </a:lnTo>
                  <a:lnTo>
                    <a:pt x="1588846" y="2639110"/>
                  </a:lnTo>
                  <a:lnTo>
                    <a:pt x="1786039" y="2488311"/>
                  </a:lnTo>
                  <a:lnTo>
                    <a:pt x="1848294" y="2671711"/>
                  </a:lnTo>
                  <a:lnTo>
                    <a:pt x="1848294" y="2632329"/>
                  </a:lnTo>
                  <a:lnTo>
                    <a:pt x="1802206" y="2496401"/>
                  </a:lnTo>
                  <a:lnTo>
                    <a:pt x="1991042" y="2600185"/>
                  </a:lnTo>
                  <a:lnTo>
                    <a:pt x="1991042" y="2584640"/>
                  </a:lnTo>
                  <a:lnTo>
                    <a:pt x="1798485" y="2478798"/>
                  </a:lnTo>
                  <a:lnTo>
                    <a:pt x="2012137" y="2315413"/>
                  </a:lnTo>
                  <a:lnTo>
                    <a:pt x="2049894" y="2345842"/>
                  </a:lnTo>
                  <a:lnTo>
                    <a:pt x="2049894" y="2331796"/>
                  </a:lnTo>
                  <a:lnTo>
                    <a:pt x="2021090" y="2308568"/>
                  </a:lnTo>
                  <a:lnTo>
                    <a:pt x="2051062" y="2285657"/>
                  </a:lnTo>
                  <a:lnTo>
                    <a:pt x="2051062" y="2269515"/>
                  </a:lnTo>
                  <a:lnTo>
                    <a:pt x="2010816" y="2300287"/>
                  </a:lnTo>
                  <a:lnTo>
                    <a:pt x="2001862" y="2293086"/>
                  </a:lnTo>
                  <a:lnTo>
                    <a:pt x="2001862" y="2307132"/>
                  </a:lnTo>
                  <a:lnTo>
                    <a:pt x="1792351" y="2467343"/>
                  </a:lnTo>
                  <a:lnTo>
                    <a:pt x="1779219" y="2428621"/>
                  </a:lnTo>
                  <a:lnTo>
                    <a:pt x="1779219" y="2468219"/>
                  </a:lnTo>
                  <a:lnTo>
                    <a:pt x="1774380" y="2465565"/>
                  </a:lnTo>
                  <a:lnTo>
                    <a:pt x="1774380" y="2481084"/>
                  </a:lnTo>
                  <a:lnTo>
                    <a:pt x="1580654" y="2629230"/>
                  </a:lnTo>
                  <a:lnTo>
                    <a:pt x="1569186" y="2615400"/>
                  </a:lnTo>
                  <a:lnTo>
                    <a:pt x="1569186" y="2638006"/>
                  </a:lnTo>
                  <a:lnTo>
                    <a:pt x="1462455" y="2719616"/>
                  </a:lnTo>
                  <a:lnTo>
                    <a:pt x="1452308" y="2711373"/>
                  </a:lnTo>
                  <a:lnTo>
                    <a:pt x="1452308" y="2727375"/>
                  </a:lnTo>
                  <a:lnTo>
                    <a:pt x="1390218" y="2774861"/>
                  </a:lnTo>
                  <a:lnTo>
                    <a:pt x="1377200" y="2771940"/>
                  </a:lnTo>
                  <a:lnTo>
                    <a:pt x="1377200" y="2784818"/>
                  </a:lnTo>
                  <a:lnTo>
                    <a:pt x="1154823" y="2954871"/>
                  </a:lnTo>
                  <a:lnTo>
                    <a:pt x="1073531" y="2928569"/>
                  </a:lnTo>
                  <a:lnTo>
                    <a:pt x="1207236" y="2746667"/>
                  </a:lnTo>
                  <a:lnTo>
                    <a:pt x="1377200" y="2784818"/>
                  </a:lnTo>
                  <a:lnTo>
                    <a:pt x="1377200" y="2771940"/>
                  </a:lnTo>
                  <a:lnTo>
                    <a:pt x="1215364" y="2735618"/>
                  </a:lnTo>
                  <a:lnTo>
                    <a:pt x="1307884" y="2609735"/>
                  </a:lnTo>
                  <a:lnTo>
                    <a:pt x="1452308" y="2727375"/>
                  </a:lnTo>
                  <a:lnTo>
                    <a:pt x="1452308" y="2711373"/>
                  </a:lnTo>
                  <a:lnTo>
                    <a:pt x="1315161" y="2599842"/>
                  </a:lnTo>
                  <a:lnTo>
                    <a:pt x="1419860" y="2457399"/>
                  </a:lnTo>
                  <a:lnTo>
                    <a:pt x="1569186" y="2638006"/>
                  </a:lnTo>
                  <a:lnTo>
                    <a:pt x="1569186" y="2615400"/>
                  </a:lnTo>
                  <a:lnTo>
                    <a:pt x="1428470" y="2445689"/>
                  </a:lnTo>
                  <a:lnTo>
                    <a:pt x="1509471" y="2335479"/>
                  </a:lnTo>
                  <a:lnTo>
                    <a:pt x="1774380" y="2481084"/>
                  </a:lnTo>
                  <a:lnTo>
                    <a:pt x="1774380" y="2465565"/>
                  </a:lnTo>
                  <a:lnTo>
                    <a:pt x="1517611" y="2324404"/>
                  </a:lnTo>
                  <a:lnTo>
                    <a:pt x="1663179" y="2126361"/>
                  </a:lnTo>
                  <a:lnTo>
                    <a:pt x="1779219" y="2468219"/>
                  </a:lnTo>
                  <a:lnTo>
                    <a:pt x="1779219" y="2428621"/>
                  </a:lnTo>
                  <a:lnTo>
                    <a:pt x="1672450" y="2113737"/>
                  </a:lnTo>
                  <a:lnTo>
                    <a:pt x="1705673" y="2068550"/>
                  </a:lnTo>
                  <a:lnTo>
                    <a:pt x="2001862" y="2307132"/>
                  </a:lnTo>
                  <a:lnTo>
                    <a:pt x="2001862" y="2293086"/>
                  </a:lnTo>
                  <a:lnTo>
                    <a:pt x="1712163" y="2059724"/>
                  </a:lnTo>
                  <a:lnTo>
                    <a:pt x="2055329" y="1592846"/>
                  </a:lnTo>
                  <a:lnTo>
                    <a:pt x="2064143" y="1606626"/>
                  </a:lnTo>
                  <a:lnTo>
                    <a:pt x="2064143" y="1583905"/>
                  </a:lnTo>
                  <a:lnTo>
                    <a:pt x="2063102" y="1582280"/>
                  </a:lnTo>
                  <a:lnTo>
                    <a:pt x="2064664" y="1580146"/>
                  </a:lnTo>
                  <a:lnTo>
                    <a:pt x="2064664" y="1558023"/>
                  </a:lnTo>
                  <a:lnTo>
                    <a:pt x="2055533" y="1570443"/>
                  </a:lnTo>
                  <a:lnTo>
                    <a:pt x="2047748" y="1558277"/>
                  </a:lnTo>
                  <a:lnTo>
                    <a:pt x="2047748" y="1581035"/>
                  </a:lnTo>
                  <a:lnTo>
                    <a:pt x="1702028" y="2051558"/>
                  </a:lnTo>
                  <a:lnTo>
                    <a:pt x="1695538" y="2046338"/>
                  </a:lnTo>
                  <a:lnTo>
                    <a:pt x="1695538" y="2060384"/>
                  </a:lnTo>
                  <a:lnTo>
                    <a:pt x="1667370" y="2098725"/>
                  </a:lnTo>
                  <a:lnTo>
                    <a:pt x="1658086" y="2071357"/>
                  </a:lnTo>
                  <a:lnTo>
                    <a:pt x="1658086" y="2111349"/>
                  </a:lnTo>
                  <a:lnTo>
                    <a:pt x="1506169" y="2318118"/>
                  </a:lnTo>
                  <a:lnTo>
                    <a:pt x="1498028" y="2313648"/>
                  </a:lnTo>
                  <a:lnTo>
                    <a:pt x="1498028" y="2329180"/>
                  </a:lnTo>
                  <a:lnTo>
                    <a:pt x="1419961" y="2435428"/>
                  </a:lnTo>
                  <a:lnTo>
                    <a:pt x="1411363" y="2425065"/>
                  </a:lnTo>
                  <a:lnTo>
                    <a:pt x="1411363" y="2447125"/>
                  </a:lnTo>
                  <a:lnTo>
                    <a:pt x="1305140" y="2591701"/>
                  </a:lnTo>
                  <a:lnTo>
                    <a:pt x="1297876" y="2585796"/>
                  </a:lnTo>
                  <a:lnTo>
                    <a:pt x="1297876" y="2601582"/>
                  </a:lnTo>
                  <a:lnTo>
                    <a:pt x="1201661" y="2732544"/>
                  </a:lnTo>
                  <a:lnTo>
                    <a:pt x="1193546" y="2730728"/>
                  </a:lnTo>
                  <a:lnTo>
                    <a:pt x="1193546" y="2743593"/>
                  </a:lnTo>
                  <a:lnTo>
                    <a:pt x="1060691" y="2924416"/>
                  </a:lnTo>
                  <a:lnTo>
                    <a:pt x="917448" y="2878086"/>
                  </a:lnTo>
                  <a:lnTo>
                    <a:pt x="917448" y="2681630"/>
                  </a:lnTo>
                  <a:lnTo>
                    <a:pt x="1193546" y="2743593"/>
                  </a:lnTo>
                  <a:lnTo>
                    <a:pt x="1193546" y="2730728"/>
                  </a:lnTo>
                  <a:lnTo>
                    <a:pt x="917448" y="2668752"/>
                  </a:lnTo>
                  <a:lnTo>
                    <a:pt x="917448" y="2291727"/>
                  </a:lnTo>
                  <a:lnTo>
                    <a:pt x="1297876" y="2601582"/>
                  </a:lnTo>
                  <a:lnTo>
                    <a:pt x="1297876" y="2585796"/>
                  </a:lnTo>
                  <a:lnTo>
                    <a:pt x="917448" y="2276449"/>
                  </a:lnTo>
                  <a:lnTo>
                    <a:pt x="917448" y="2010041"/>
                  </a:lnTo>
                  <a:lnTo>
                    <a:pt x="1160437" y="2143620"/>
                  </a:lnTo>
                  <a:lnTo>
                    <a:pt x="1411363" y="2447125"/>
                  </a:lnTo>
                  <a:lnTo>
                    <a:pt x="1411363" y="2425065"/>
                  </a:lnTo>
                  <a:lnTo>
                    <a:pt x="1192707" y="2161362"/>
                  </a:lnTo>
                  <a:lnTo>
                    <a:pt x="1498028" y="2329180"/>
                  </a:lnTo>
                  <a:lnTo>
                    <a:pt x="1498028" y="2313648"/>
                  </a:lnTo>
                  <a:lnTo>
                    <a:pt x="1169035" y="2132800"/>
                  </a:lnTo>
                  <a:lnTo>
                    <a:pt x="1136891" y="2094039"/>
                  </a:lnTo>
                  <a:lnTo>
                    <a:pt x="1136891" y="2115134"/>
                  </a:lnTo>
                  <a:lnTo>
                    <a:pt x="917448" y="1994496"/>
                  </a:lnTo>
                  <a:lnTo>
                    <a:pt x="917448" y="1849704"/>
                  </a:lnTo>
                  <a:lnTo>
                    <a:pt x="1136891" y="2115134"/>
                  </a:lnTo>
                  <a:lnTo>
                    <a:pt x="1136891" y="2094039"/>
                  </a:lnTo>
                  <a:lnTo>
                    <a:pt x="917448" y="1829384"/>
                  </a:lnTo>
                  <a:lnTo>
                    <a:pt x="917448" y="1433626"/>
                  </a:lnTo>
                  <a:lnTo>
                    <a:pt x="1620189" y="1999703"/>
                  </a:lnTo>
                  <a:lnTo>
                    <a:pt x="1658086" y="2111349"/>
                  </a:lnTo>
                  <a:lnTo>
                    <a:pt x="1658086" y="2071357"/>
                  </a:lnTo>
                  <a:lnTo>
                    <a:pt x="1638896" y="2014766"/>
                  </a:lnTo>
                  <a:lnTo>
                    <a:pt x="1695538" y="2060384"/>
                  </a:lnTo>
                  <a:lnTo>
                    <a:pt x="1695538" y="2046338"/>
                  </a:lnTo>
                  <a:lnTo>
                    <a:pt x="1632343" y="1995436"/>
                  </a:lnTo>
                  <a:lnTo>
                    <a:pt x="1613623" y="1940242"/>
                  </a:lnTo>
                  <a:lnTo>
                    <a:pt x="1613623" y="1980361"/>
                  </a:lnTo>
                  <a:lnTo>
                    <a:pt x="917448" y="1419580"/>
                  </a:lnTo>
                  <a:lnTo>
                    <a:pt x="917448" y="1267193"/>
                  </a:lnTo>
                  <a:lnTo>
                    <a:pt x="1242275" y="886307"/>
                  </a:lnTo>
                  <a:lnTo>
                    <a:pt x="1613623" y="1980361"/>
                  </a:lnTo>
                  <a:lnTo>
                    <a:pt x="1613623" y="1940242"/>
                  </a:lnTo>
                  <a:lnTo>
                    <a:pt x="1252270" y="874585"/>
                  </a:lnTo>
                  <a:lnTo>
                    <a:pt x="1448104" y="644956"/>
                  </a:lnTo>
                  <a:lnTo>
                    <a:pt x="2047748" y="1581035"/>
                  </a:lnTo>
                  <a:lnTo>
                    <a:pt x="2047748" y="1558277"/>
                  </a:lnTo>
                  <a:lnTo>
                    <a:pt x="1456956" y="634580"/>
                  </a:lnTo>
                  <a:lnTo>
                    <a:pt x="1990344" y="9144"/>
                  </a:lnTo>
                  <a:lnTo>
                    <a:pt x="1981200" y="0"/>
                  </a:lnTo>
                  <a:lnTo>
                    <a:pt x="1449997" y="623684"/>
                  </a:lnTo>
                  <a:lnTo>
                    <a:pt x="1088136" y="57912"/>
                  </a:lnTo>
                  <a:lnTo>
                    <a:pt x="1075944" y="64008"/>
                  </a:lnTo>
                  <a:lnTo>
                    <a:pt x="1441132" y="634085"/>
                  </a:lnTo>
                  <a:lnTo>
                    <a:pt x="1247724" y="861174"/>
                  </a:lnTo>
                  <a:lnTo>
                    <a:pt x="975360" y="57912"/>
                  </a:lnTo>
                  <a:lnTo>
                    <a:pt x="963168" y="64008"/>
                  </a:lnTo>
                  <a:lnTo>
                    <a:pt x="1237729" y="872921"/>
                  </a:lnTo>
                  <a:lnTo>
                    <a:pt x="917448" y="1248968"/>
                  </a:lnTo>
                  <a:lnTo>
                    <a:pt x="917448" y="60960"/>
                  </a:lnTo>
                  <a:lnTo>
                    <a:pt x="905256" y="60960"/>
                  </a:lnTo>
                  <a:lnTo>
                    <a:pt x="905256" y="2874137"/>
                  </a:lnTo>
                  <a:lnTo>
                    <a:pt x="801890" y="2840710"/>
                  </a:lnTo>
                  <a:lnTo>
                    <a:pt x="785418" y="2796844"/>
                  </a:lnTo>
                  <a:lnTo>
                    <a:pt x="785418" y="2835376"/>
                  </a:lnTo>
                  <a:lnTo>
                    <a:pt x="655434" y="2793327"/>
                  </a:lnTo>
                  <a:lnTo>
                    <a:pt x="546430" y="2598369"/>
                  </a:lnTo>
                  <a:lnTo>
                    <a:pt x="710222" y="2635123"/>
                  </a:lnTo>
                  <a:lnTo>
                    <a:pt x="785418" y="2835376"/>
                  </a:lnTo>
                  <a:lnTo>
                    <a:pt x="785418" y="2796844"/>
                  </a:lnTo>
                  <a:lnTo>
                    <a:pt x="726033" y="2638679"/>
                  </a:lnTo>
                  <a:lnTo>
                    <a:pt x="905256" y="2678900"/>
                  </a:lnTo>
                  <a:lnTo>
                    <a:pt x="905256" y="2666022"/>
                  </a:lnTo>
                  <a:lnTo>
                    <a:pt x="720763" y="2624620"/>
                  </a:lnTo>
                  <a:lnTo>
                    <a:pt x="704951" y="2582519"/>
                  </a:lnTo>
                  <a:lnTo>
                    <a:pt x="704951" y="2621064"/>
                  </a:lnTo>
                  <a:lnTo>
                    <a:pt x="538200" y="2583650"/>
                  </a:lnTo>
                  <a:lnTo>
                    <a:pt x="243789" y="2057095"/>
                  </a:lnTo>
                  <a:lnTo>
                    <a:pt x="401853" y="1871764"/>
                  </a:lnTo>
                  <a:lnTo>
                    <a:pt x="433146" y="1897265"/>
                  </a:lnTo>
                  <a:lnTo>
                    <a:pt x="704951" y="2621064"/>
                  </a:lnTo>
                  <a:lnTo>
                    <a:pt x="704951" y="2582519"/>
                  </a:lnTo>
                  <a:lnTo>
                    <a:pt x="454012" y="1914258"/>
                  </a:lnTo>
                  <a:lnTo>
                    <a:pt x="905256" y="2281796"/>
                  </a:lnTo>
                  <a:lnTo>
                    <a:pt x="905256" y="2266531"/>
                  </a:lnTo>
                  <a:lnTo>
                    <a:pt x="446087" y="1893176"/>
                  </a:lnTo>
                  <a:lnTo>
                    <a:pt x="426986" y="1842274"/>
                  </a:lnTo>
                  <a:lnTo>
                    <a:pt x="486105" y="1772945"/>
                  </a:lnTo>
                  <a:lnTo>
                    <a:pt x="905256" y="2003336"/>
                  </a:lnTo>
                  <a:lnTo>
                    <a:pt x="905256" y="1987804"/>
                  </a:lnTo>
                  <a:lnTo>
                    <a:pt x="495134" y="1762366"/>
                  </a:lnTo>
                  <a:lnTo>
                    <a:pt x="672896" y="1553933"/>
                  </a:lnTo>
                  <a:lnTo>
                    <a:pt x="905256" y="1834959"/>
                  </a:lnTo>
                  <a:lnTo>
                    <a:pt x="905256" y="1814677"/>
                  </a:lnTo>
                  <a:lnTo>
                    <a:pt x="681088" y="1544332"/>
                  </a:lnTo>
                  <a:lnTo>
                    <a:pt x="833310" y="1365846"/>
                  </a:lnTo>
                  <a:lnTo>
                    <a:pt x="905256" y="1423809"/>
                  </a:lnTo>
                  <a:lnTo>
                    <a:pt x="905256" y="1409750"/>
                  </a:lnTo>
                  <a:lnTo>
                    <a:pt x="840409" y="1357515"/>
                  </a:lnTo>
                  <a:lnTo>
                    <a:pt x="905256" y="1281480"/>
                  </a:lnTo>
                  <a:lnTo>
                    <a:pt x="905256" y="1263281"/>
                  </a:lnTo>
                  <a:lnTo>
                    <a:pt x="831265" y="1350149"/>
                  </a:lnTo>
                  <a:lnTo>
                    <a:pt x="67056" y="734568"/>
                  </a:lnTo>
                  <a:lnTo>
                    <a:pt x="60960" y="743712"/>
                  </a:lnTo>
                  <a:lnTo>
                    <a:pt x="824166" y="1358480"/>
                  </a:lnTo>
                  <a:lnTo>
                    <a:pt x="673582" y="1535277"/>
                  </a:lnTo>
                  <a:lnTo>
                    <a:pt x="665416" y="1525435"/>
                  </a:lnTo>
                  <a:lnTo>
                    <a:pt x="665416" y="1544878"/>
                  </a:lnTo>
                  <a:lnTo>
                    <a:pt x="484949" y="1756765"/>
                  </a:lnTo>
                  <a:lnTo>
                    <a:pt x="475932" y="1751812"/>
                  </a:lnTo>
                  <a:lnTo>
                    <a:pt x="475932" y="1767357"/>
                  </a:lnTo>
                  <a:lnTo>
                    <a:pt x="425259" y="1826856"/>
                  </a:lnTo>
                  <a:lnTo>
                    <a:pt x="425259" y="1876234"/>
                  </a:lnTo>
                  <a:lnTo>
                    <a:pt x="409181" y="1863166"/>
                  </a:lnTo>
                  <a:lnTo>
                    <a:pt x="416941" y="1854073"/>
                  </a:lnTo>
                  <a:lnTo>
                    <a:pt x="425259" y="1876234"/>
                  </a:lnTo>
                  <a:lnTo>
                    <a:pt x="425259" y="1826856"/>
                  </a:lnTo>
                  <a:lnTo>
                    <a:pt x="422440" y="1830158"/>
                  </a:lnTo>
                  <a:lnTo>
                    <a:pt x="378802" y="1713966"/>
                  </a:lnTo>
                  <a:lnTo>
                    <a:pt x="475932" y="1767357"/>
                  </a:lnTo>
                  <a:lnTo>
                    <a:pt x="475932" y="1751812"/>
                  </a:lnTo>
                  <a:lnTo>
                    <a:pt x="371449" y="1694370"/>
                  </a:lnTo>
                  <a:lnTo>
                    <a:pt x="23990" y="769048"/>
                  </a:lnTo>
                  <a:lnTo>
                    <a:pt x="665416" y="1544878"/>
                  </a:lnTo>
                  <a:lnTo>
                    <a:pt x="665416" y="1525435"/>
                  </a:lnTo>
                  <a:lnTo>
                    <a:pt x="12192" y="737616"/>
                  </a:lnTo>
                  <a:lnTo>
                    <a:pt x="0" y="743712"/>
                  </a:lnTo>
                  <a:lnTo>
                    <a:pt x="353187" y="1684337"/>
                  </a:lnTo>
                  <a:lnTo>
                    <a:pt x="67056" y="1527048"/>
                  </a:lnTo>
                  <a:lnTo>
                    <a:pt x="60960" y="1539240"/>
                  </a:lnTo>
                  <a:lnTo>
                    <a:pt x="360540" y="1703920"/>
                  </a:lnTo>
                  <a:lnTo>
                    <a:pt x="412381" y="1841957"/>
                  </a:lnTo>
                  <a:lnTo>
                    <a:pt x="400405" y="1856028"/>
                  </a:lnTo>
                  <a:lnTo>
                    <a:pt x="67056" y="1584960"/>
                  </a:lnTo>
                  <a:lnTo>
                    <a:pt x="60960" y="1594104"/>
                  </a:lnTo>
                  <a:lnTo>
                    <a:pt x="393077" y="1864626"/>
                  </a:lnTo>
                  <a:lnTo>
                    <a:pt x="237985" y="2046719"/>
                  </a:lnTo>
                  <a:lnTo>
                    <a:pt x="12192" y="1642872"/>
                  </a:lnTo>
                  <a:lnTo>
                    <a:pt x="3048" y="1648968"/>
                  </a:lnTo>
                  <a:lnTo>
                    <a:pt x="229882" y="2056244"/>
                  </a:lnTo>
                  <a:lnTo>
                    <a:pt x="3048" y="2322576"/>
                  </a:lnTo>
                  <a:lnTo>
                    <a:pt x="12192" y="2328672"/>
                  </a:lnTo>
                  <a:lnTo>
                    <a:pt x="235673" y="2066620"/>
                  </a:lnTo>
                  <a:lnTo>
                    <a:pt x="521563" y="2579916"/>
                  </a:lnTo>
                  <a:lnTo>
                    <a:pt x="121920" y="2490216"/>
                  </a:lnTo>
                  <a:lnTo>
                    <a:pt x="118872" y="2502408"/>
                  </a:lnTo>
                  <a:lnTo>
                    <a:pt x="529755" y="2594622"/>
                  </a:lnTo>
                  <a:lnTo>
                    <a:pt x="637133" y="2787408"/>
                  </a:lnTo>
                  <a:lnTo>
                    <a:pt x="67056" y="2602992"/>
                  </a:lnTo>
                  <a:lnTo>
                    <a:pt x="60960" y="2615184"/>
                  </a:lnTo>
                  <a:lnTo>
                    <a:pt x="646747" y="2804680"/>
                  </a:lnTo>
                  <a:lnTo>
                    <a:pt x="792480" y="3066288"/>
                  </a:lnTo>
                  <a:lnTo>
                    <a:pt x="804672" y="3060192"/>
                  </a:lnTo>
                  <a:lnTo>
                    <a:pt x="665111" y="2810624"/>
                  </a:lnTo>
                  <a:lnTo>
                    <a:pt x="791464" y="2851493"/>
                  </a:lnTo>
                  <a:lnTo>
                    <a:pt x="850392" y="3008376"/>
                  </a:lnTo>
                  <a:lnTo>
                    <a:pt x="862584" y="3002280"/>
                  </a:lnTo>
                  <a:lnTo>
                    <a:pt x="807948" y="2856827"/>
                  </a:lnTo>
                  <a:lnTo>
                    <a:pt x="905256" y="2888297"/>
                  </a:lnTo>
                  <a:lnTo>
                    <a:pt x="905256" y="3005328"/>
                  </a:lnTo>
                  <a:lnTo>
                    <a:pt x="917448" y="3005328"/>
                  </a:lnTo>
                  <a:lnTo>
                    <a:pt x="917448" y="2892247"/>
                  </a:lnTo>
                  <a:lnTo>
                    <a:pt x="1052271" y="2935859"/>
                  </a:lnTo>
                  <a:lnTo>
                    <a:pt x="963168" y="3057144"/>
                  </a:lnTo>
                  <a:lnTo>
                    <a:pt x="972312" y="3066288"/>
                  </a:lnTo>
                  <a:lnTo>
                    <a:pt x="1065123" y="2940012"/>
                  </a:lnTo>
                  <a:lnTo>
                    <a:pt x="1141806" y="2964827"/>
                  </a:lnTo>
                  <a:lnTo>
                    <a:pt x="1021080" y="3057144"/>
                  </a:lnTo>
                  <a:lnTo>
                    <a:pt x="1030224" y="3066288"/>
                  </a:lnTo>
                  <a:lnTo>
                    <a:pt x="1156639" y="2969615"/>
                  </a:lnTo>
                  <a:lnTo>
                    <a:pt x="1215618" y="2988703"/>
                  </a:lnTo>
                  <a:lnTo>
                    <a:pt x="1078992" y="3057144"/>
                  </a:lnTo>
                  <a:lnTo>
                    <a:pt x="1085088" y="3069336"/>
                  </a:lnTo>
                  <a:lnTo>
                    <a:pt x="1233919" y="2994622"/>
                  </a:lnTo>
                  <a:lnTo>
                    <a:pt x="1431150" y="3058414"/>
                  </a:lnTo>
                  <a:lnTo>
                    <a:pt x="1082040" y="3112008"/>
                  </a:lnTo>
                  <a:lnTo>
                    <a:pt x="1082040" y="3124200"/>
                  </a:lnTo>
                  <a:lnTo>
                    <a:pt x="1456842" y="3066732"/>
                  </a:lnTo>
                  <a:lnTo>
                    <a:pt x="1813560" y="3182112"/>
                  </a:lnTo>
                  <a:lnTo>
                    <a:pt x="1819656" y="3169920"/>
                  </a:lnTo>
                  <a:lnTo>
                    <a:pt x="1486547" y="3062173"/>
                  </a:lnTo>
                  <a:lnTo>
                    <a:pt x="1803654" y="3013545"/>
                  </a:lnTo>
                  <a:lnTo>
                    <a:pt x="1868424" y="3066288"/>
                  </a:lnTo>
                  <a:lnTo>
                    <a:pt x="1877568" y="3057144"/>
                  </a:lnTo>
                  <a:lnTo>
                    <a:pt x="1820722" y="3010928"/>
                  </a:lnTo>
                  <a:lnTo>
                    <a:pt x="1871116" y="3003207"/>
                  </a:lnTo>
                  <a:lnTo>
                    <a:pt x="1923288" y="3066288"/>
                  </a:lnTo>
                  <a:lnTo>
                    <a:pt x="1935480" y="3057144"/>
                  </a:lnTo>
                  <a:lnTo>
                    <a:pt x="1888528" y="3000540"/>
                  </a:lnTo>
                  <a:lnTo>
                    <a:pt x="1956384" y="2990138"/>
                  </a:lnTo>
                  <a:lnTo>
                    <a:pt x="1981200" y="3063240"/>
                  </a:lnTo>
                  <a:lnTo>
                    <a:pt x="1993392" y="3060192"/>
                  </a:lnTo>
                  <a:lnTo>
                    <a:pt x="1968969" y="2988208"/>
                  </a:lnTo>
                  <a:lnTo>
                    <a:pt x="2037702" y="2977667"/>
                  </a:lnTo>
                  <a:lnTo>
                    <a:pt x="2036064" y="3063240"/>
                  </a:lnTo>
                  <a:lnTo>
                    <a:pt x="2048256" y="3063240"/>
                  </a:lnTo>
                  <a:lnTo>
                    <a:pt x="2049932" y="2975787"/>
                  </a:lnTo>
                  <a:lnTo>
                    <a:pt x="2130412" y="2963443"/>
                  </a:lnTo>
                  <a:lnTo>
                    <a:pt x="2093976" y="3060192"/>
                  </a:lnTo>
                  <a:lnTo>
                    <a:pt x="2106168" y="3063240"/>
                  </a:lnTo>
                  <a:lnTo>
                    <a:pt x="2144611" y="2961259"/>
                  </a:lnTo>
                  <a:lnTo>
                    <a:pt x="2155761" y="2959544"/>
                  </a:lnTo>
                  <a:lnTo>
                    <a:pt x="2261832" y="2983357"/>
                  </a:lnTo>
                  <a:lnTo>
                    <a:pt x="2151888" y="3115056"/>
                  </a:lnTo>
                  <a:lnTo>
                    <a:pt x="2161032" y="3124200"/>
                  </a:lnTo>
                  <a:lnTo>
                    <a:pt x="2276106" y="2986557"/>
                  </a:lnTo>
                  <a:lnTo>
                    <a:pt x="2397709" y="3013849"/>
                  </a:lnTo>
                  <a:lnTo>
                    <a:pt x="2206752" y="3169920"/>
                  </a:lnTo>
                  <a:lnTo>
                    <a:pt x="2215896" y="3179064"/>
                  </a:lnTo>
                  <a:lnTo>
                    <a:pt x="2413406" y="3017380"/>
                  </a:lnTo>
                  <a:lnTo>
                    <a:pt x="2889504" y="3124200"/>
                  </a:lnTo>
                  <a:lnTo>
                    <a:pt x="2892552" y="3112008"/>
                  </a:lnTo>
                  <a:lnTo>
                    <a:pt x="2425763" y="3007271"/>
                  </a:lnTo>
                  <a:lnTo>
                    <a:pt x="2548623" y="2906687"/>
                  </a:lnTo>
                  <a:lnTo>
                    <a:pt x="2944368" y="3124200"/>
                  </a:lnTo>
                  <a:lnTo>
                    <a:pt x="2950464" y="3112008"/>
                  </a:lnTo>
                  <a:lnTo>
                    <a:pt x="2560231" y="2897505"/>
                  </a:lnTo>
                  <a:lnTo>
                    <a:pt x="2706878" y="2875013"/>
                  </a:lnTo>
                  <a:lnTo>
                    <a:pt x="2944368" y="3066288"/>
                  </a:lnTo>
                  <a:lnTo>
                    <a:pt x="2950464" y="3057144"/>
                  </a:lnTo>
                  <a:lnTo>
                    <a:pt x="2721533" y="2872765"/>
                  </a:lnTo>
                  <a:lnTo>
                    <a:pt x="2861500" y="2851302"/>
                  </a:lnTo>
                  <a:lnTo>
                    <a:pt x="2999232" y="3066288"/>
                  </a:lnTo>
                  <a:lnTo>
                    <a:pt x="3008376" y="3060192"/>
                  </a:lnTo>
                  <a:lnTo>
                    <a:pt x="2873578" y="2849448"/>
                  </a:lnTo>
                  <a:lnTo>
                    <a:pt x="2988767" y="2831782"/>
                  </a:lnTo>
                  <a:lnTo>
                    <a:pt x="3054096" y="3063240"/>
                  </a:lnTo>
                  <a:lnTo>
                    <a:pt x="3066288" y="3060192"/>
                  </a:lnTo>
                  <a:lnTo>
                    <a:pt x="3001276" y="2829864"/>
                  </a:lnTo>
                  <a:lnTo>
                    <a:pt x="3176638" y="2802966"/>
                  </a:lnTo>
                  <a:lnTo>
                    <a:pt x="3166872" y="3063240"/>
                  </a:lnTo>
                  <a:lnTo>
                    <a:pt x="3179064" y="3063240"/>
                  </a:lnTo>
                  <a:lnTo>
                    <a:pt x="3188906" y="2801086"/>
                  </a:lnTo>
                  <a:lnTo>
                    <a:pt x="3367468" y="2773705"/>
                  </a:lnTo>
                  <a:lnTo>
                    <a:pt x="3224784" y="3115056"/>
                  </a:lnTo>
                  <a:lnTo>
                    <a:pt x="3236976" y="3121152"/>
                  </a:lnTo>
                  <a:lnTo>
                    <a:pt x="3382759" y="2771356"/>
                  </a:lnTo>
                  <a:lnTo>
                    <a:pt x="3524161" y="2749677"/>
                  </a:lnTo>
                  <a:lnTo>
                    <a:pt x="3279648" y="3172968"/>
                  </a:lnTo>
                  <a:lnTo>
                    <a:pt x="3291840" y="3179064"/>
                  </a:lnTo>
                  <a:lnTo>
                    <a:pt x="3540417" y="2747175"/>
                  </a:lnTo>
                  <a:lnTo>
                    <a:pt x="4023360" y="2673096"/>
                  </a:lnTo>
                  <a:lnTo>
                    <a:pt x="4020299" y="2660904"/>
                  </a:lnTo>
                  <a:lnTo>
                    <a:pt x="3548354" y="2733383"/>
                  </a:lnTo>
                  <a:lnTo>
                    <a:pt x="4139184" y="1706880"/>
                  </a:lnTo>
                  <a:lnTo>
                    <a:pt x="4130040" y="1700784"/>
                  </a:lnTo>
                  <a:lnTo>
                    <a:pt x="3532124" y="2735872"/>
                  </a:lnTo>
                  <a:lnTo>
                    <a:pt x="3388347" y="2757944"/>
                  </a:lnTo>
                  <a:lnTo>
                    <a:pt x="3729113" y="1940293"/>
                  </a:lnTo>
                  <a:lnTo>
                    <a:pt x="4081272" y="1652016"/>
                  </a:lnTo>
                  <a:lnTo>
                    <a:pt x="4075176" y="1642872"/>
                  </a:lnTo>
                  <a:lnTo>
                    <a:pt x="3738346" y="1918157"/>
                  </a:lnTo>
                  <a:lnTo>
                    <a:pt x="3833711" y="1689328"/>
                  </a:lnTo>
                  <a:lnTo>
                    <a:pt x="4023360" y="1594104"/>
                  </a:lnTo>
                  <a:lnTo>
                    <a:pt x="4017251" y="1584960"/>
                  </a:lnTo>
                  <a:lnTo>
                    <a:pt x="3840251" y="1673644"/>
                  </a:lnTo>
                  <a:lnTo>
                    <a:pt x="4082834" y="1091577"/>
                  </a:lnTo>
                  <a:lnTo>
                    <a:pt x="4184904" y="1252728"/>
                  </a:lnTo>
                  <a:lnTo>
                    <a:pt x="4197096" y="1246632"/>
                  </a:lnTo>
                  <a:lnTo>
                    <a:pt x="4089044" y="1076693"/>
                  </a:lnTo>
                  <a:lnTo>
                    <a:pt x="425196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52950" y="5252084"/>
              <a:ext cx="211454" cy="0"/>
            </a:xfrm>
            <a:custGeom>
              <a:avLst/>
              <a:gdLst/>
              <a:ahLst/>
              <a:cxnLst/>
              <a:rect l="l" t="t" r="r" b="b"/>
              <a:pathLst>
                <a:path w="211454">
                  <a:moveTo>
                    <a:pt x="0" y="0"/>
                  </a:moveTo>
                  <a:lnTo>
                    <a:pt x="210883" y="0"/>
                  </a:lnTo>
                </a:path>
              </a:pathLst>
            </a:custGeom>
            <a:ln w="89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03420" y="5212374"/>
            <a:ext cx="2908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700" i="1" spc="30" dirty="0">
                <a:latin typeface="Comic Sans MS"/>
                <a:cs typeface="Comic Sans MS"/>
              </a:rPr>
              <a:t>x</a:t>
            </a:r>
            <a:r>
              <a:rPr sz="1500" spc="44" baseline="-25000" dirty="0">
                <a:latin typeface="Comic Sans MS"/>
                <a:cs typeface="Comic Sans MS"/>
              </a:rPr>
              <a:t>3</a:t>
            </a:r>
            <a:endParaRPr sz="1500" baseline="-250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127504" y="1517903"/>
            <a:ext cx="5273040" cy="4206240"/>
          </a:xfrm>
          <a:custGeom>
            <a:avLst/>
            <a:gdLst/>
            <a:ahLst/>
            <a:cxnLst/>
            <a:rect l="l" t="t" r="r" b="b"/>
            <a:pathLst>
              <a:path w="5273040" h="4206240">
                <a:moveTo>
                  <a:pt x="804672" y="746760"/>
                </a:moveTo>
                <a:lnTo>
                  <a:pt x="795528" y="710184"/>
                </a:lnTo>
                <a:lnTo>
                  <a:pt x="795528" y="707136"/>
                </a:lnTo>
                <a:lnTo>
                  <a:pt x="792480" y="701802"/>
                </a:lnTo>
                <a:lnTo>
                  <a:pt x="792480" y="749808"/>
                </a:lnTo>
                <a:lnTo>
                  <a:pt x="792480" y="3401568"/>
                </a:lnTo>
                <a:lnTo>
                  <a:pt x="786384" y="3425952"/>
                </a:lnTo>
                <a:lnTo>
                  <a:pt x="783336" y="3435096"/>
                </a:lnTo>
                <a:lnTo>
                  <a:pt x="771144" y="3456432"/>
                </a:lnTo>
                <a:lnTo>
                  <a:pt x="755904" y="3477768"/>
                </a:lnTo>
                <a:lnTo>
                  <a:pt x="755904" y="3474720"/>
                </a:lnTo>
                <a:lnTo>
                  <a:pt x="737616" y="3493008"/>
                </a:lnTo>
                <a:lnTo>
                  <a:pt x="737616" y="3489960"/>
                </a:lnTo>
                <a:lnTo>
                  <a:pt x="716280" y="3502152"/>
                </a:lnTo>
                <a:lnTo>
                  <a:pt x="704088" y="3508248"/>
                </a:lnTo>
                <a:lnTo>
                  <a:pt x="691896" y="3511296"/>
                </a:lnTo>
                <a:lnTo>
                  <a:pt x="112776" y="3511296"/>
                </a:lnTo>
                <a:lnTo>
                  <a:pt x="100584" y="3508248"/>
                </a:lnTo>
                <a:lnTo>
                  <a:pt x="91440" y="3502152"/>
                </a:lnTo>
                <a:lnTo>
                  <a:pt x="75438" y="3493008"/>
                </a:lnTo>
                <a:lnTo>
                  <a:pt x="70104" y="3489960"/>
                </a:lnTo>
                <a:lnTo>
                  <a:pt x="70104" y="3493008"/>
                </a:lnTo>
                <a:lnTo>
                  <a:pt x="52324" y="3477768"/>
                </a:lnTo>
                <a:lnTo>
                  <a:pt x="51003" y="3476650"/>
                </a:lnTo>
                <a:lnTo>
                  <a:pt x="49631" y="3474720"/>
                </a:lnTo>
                <a:lnTo>
                  <a:pt x="36576" y="3456432"/>
                </a:lnTo>
                <a:lnTo>
                  <a:pt x="24384" y="3435096"/>
                </a:lnTo>
                <a:lnTo>
                  <a:pt x="18288" y="3422904"/>
                </a:lnTo>
                <a:lnTo>
                  <a:pt x="15240" y="3410712"/>
                </a:lnTo>
                <a:lnTo>
                  <a:pt x="15240" y="737616"/>
                </a:lnTo>
                <a:lnTo>
                  <a:pt x="18288" y="725424"/>
                </a:lnTo>
                <a:lnTo>
                  <a:pt x="24384" y="713232"/>
                </a:lnTo>
                <a:lnTo>
                  <a:pt x="36576" y="691896"/>
                </a:lnTo>
                <a:lnTo>
                  <a:pt x="51816" y="673608"/>
                </a:lnTo>
                <a:lnTo>
                  <a:pt x="48768" y="673608"/>
                </a:lnTo>
                <a:lnTo>
                  <a:pt x="70104" y="658368"/>
                </a:lnTo>
                <a:lnTo>
                  <a:pt x="91440" y="646176"/>
                </a:lnTo>
                <a:lnTo>
                  <a:pt x="128016" y="637032"/>
                </a:lnTo>
                <a:lnTo>
                  <a:pt x="679704" y="637032"/>
                </a:lnTo>
                <a:lnTo>
                  <a:pt x="737616" y="658368"/>
                </a:lnTo>
                <a:lnTo>
                  <a:pt x="771144" y="691896"/>
                </a:lnTo>
                <a:lnTo>
                  <a:pt x="792480" y="749808"/>
                </a:lnTo>
                <a:lnTo>
                  <a:pt x="792480" y="701802"/>
                </a:lnTo>
                <a:lnTo>
                  <a:pt x="783336" y="685800"/>
                </a:lnTo>
                <a:lnTo>
                  <a:pt x="780288" y="685800"/>
                </a:lnTo>
                <a:lnTo>
                  <a:pt x="765048" y="664464"/>
                </a:lnTo>
                <a:lnTo>
                  <a:pt x="743712" y="649224"/>
                </a:lnTo>
                <a:lnTo>
                  <a:pt x="743712" y="646176"/>
                </a:lnTo>
                <a:lnTo>
                  <a:pt x="727710" y="637032"/>
                </a:lnTo>
                <a:lnTo>
                  <a:pt x="722376" y="633984"/>
                </a:lnTo>
                <a:lnTo>
                  <a:pt x="719328" y="633984"/>
                </a:lnTo>
                <a:lnTo>
                  <a:pt x="694944" y="627888"/>
                </a:lnTo>
                <a:lnTo>
                  <a:pt x="679704" y="624840"/>
                </a:lnTo>
                <a:lnTo>
                  <a:pt x="124968" y="624840"/>
                </a:lnTo>
                <a:lnTo>
                  <a:pt x="112776" y="627888"/>
                </a:lnTo>
                <a:lnTo>
                  <a:pt x="97536" y="630936"/>
                </a:lnTo>
                <a:lnTo>
                  <a:pt x="85344" y="633984"/>
                </a:lnTo>
                <a:lnTo>
                  <a:pt x="64008" y="646176"/>
                </a:lnTo>
                <a:lnTo>
                  <a:pt x="60960" y="649224"/>
                </a:lnTo>
                <a:lnTo>
                  <a:pt x="42672" y="664464"/>
                </a:lnTo>
                <a:lnTo>
                  <a:pt x="24384" y="685800"/>
                </a:lnTo>
                <a:lnTo>
                  <a:pt x="6096" y="722376"/>
                </a:lnTo>
                <a:lnTo>
                  <a:pt x="3048" y="734568"/>
                </a:lnTo>
                <a:lnTo>
                  <a:pt x="3048" y="749808"/>
                </a:lnTo>
                <a:lnTo>
                  <a:pt x="0" y="762000"/>
                </a:lnTo>
                <a:lnTo>
                  <a:pt x="0" y="3386328"/>
                </a:lnTo>
                <a:lnTo>
                  <a:pt x="3048" y="3401568"/>
                </a:lnTo>
                <a:lnTo>
                  <a:pt x="3048" y="3413760"/>
                </a:lnTo>
                <a:lnTo>
                  <a:pt x="6096" y="3429000"/>
                </a:lnTo>
                <a:lnTo>
                  <a:pt x="12192" y="3441192"/>
                </a:lnTo>
                <a:lnTo>
                  <a:pt x="24384" y="3462528"/>
                </a:lnTo>
                <a:lnTo>
                  <a:pt x="24384" y="3465576"/>
                </a:lnTo>
                <a:lnTo>
                  <a:pt x="60960" y="3502152"/>
                </a:lnTo>
                <a:lnTo>
                  <a:pt x="64008" y="3502152"/>
                </a:lnTo>
                <a:lnTo>
                  <a:pt x="85344" y="3514344"/>
                </a:lnTo>
                <a:lnTo>
                  <a:pt x="97536" y="3520440"/>
                </a:lnTo>
                <a:lnTo>
                  <a:pt x="112776" y="3523488"/>
                </a:lnTo>
                <a:lnTo>
                  <a:pt x="124968" y="3523488"/>
                </a:lnTo>
                <a:lnTo>
                  <a:pt x="140208" y="3526536"/>
                </a:lnTo>
                <a:lnTo>
                  <a:pt x="667512" y="3526536"/>
                </a:lnTo>
                <a:lnTo>
                  <a:pt x="682752" y="3523488"/>
                </a:lnTo>
                <a:lnTo>
                  <a:pt x="694944" y="3523488"/>
                </a:lnTo>
                <a:lnTo>
                  <a:pt x="707136" y="3520440"/>
                </a:lnTo>
                <a:lnTo>
                  <a:pt x="719328" y="3514344"/>
                </a:lnTo>
                <a:lnTo>
                  <a:pt x="722376" y="3514344"/>
                </a:lnTo>
                <a:lnTo>
                  <a:pt x="727710" y="3511296"/>
                </a:lnTo>
                <a:lnTo>
                  <a:pt x="743712" y="3502152"/>
                </a:lnTo>
                <a:lnTo>
                  <a:pt x="754380" y="3493008"/>
                </a:lnTo>
                <a:lnTo>
                  <a:pt x="765048" y="3483864"/>
                </a:lnTo>
                <a:lnTo>
                  <a:pt x="770128" y="3477768"/>
                </a:lnTo>
                <a:lnTo>
                  <a:pt x="780288" y="3465576"/>
                </a:lnTo>
                <a:lnTo>
                  <a:pt x="783336" y="3465576"/>
                </a:lnTo>
                <a:lnTo>
                  <a:pt x="783336" y="3462528"/>
                </a:lnTo>
                <a:lnTo>
                  <a:pt x="795528" y="3441192"/>
                </a:lnTo>
                <a:lnTo>
                  <a:pt x="798576" y="3429000"/>
                </a:lnTo>
                <a:lnTo>
                  <a:pt x="801624" y="3413760"/>
                </a:lnTo>
                <a:lnTo>
                  <a:pt x="804672" y="3401568"/>
                </a:lnTo>
                <a:lnTo>
                  <a:pt x="804672" y="746760"/>
                </a:lnTo>
                <a:close/>
              </a:path>
              <a:path w="5273040" h="4206240">
                <a:moveTo>
                  <a:pt x="4142232" y="3584448"/>
                </a:moveTo>
                <a:lnTo>
                  <a:pt x="4139184" y="3572256"/>
                </a:lnTo>
                <a:lnTo>
                  <a:pt x="4139184" y="3560064"/>
                </a:lnTo>
                <a:lnTo>
                  <a:pt x="4136136" y="3544824"/>
                </a:lnTo>
                <a:lnTo>
                  <a:pt x="4130040" y="3535680"/>
                </a:lnTo>
                <a:lnTo>
                  <a:pt x="4126992" y="3530346"/>
                </a:lnTo>
                <a:lnTo>
                  <a:pt x="4126992" y="3563112"/>
                </a:lnTo>
                <a:lnTo>
                  <a:pt x="4126992" y="4099560"/>
                </a:lnTo>
                <a:lnTo>
                  <a:pt x="4123944" y="4111752"/>
                </a:lnTo>
                <a:lnTo>
                  <a:pt x="4117848" y="4120896"/>
                </a:lnTo>
                <a:lnTo>
                  <a:pt x="4108704" y="4142232"/>
                </a:lnTo>
                <a:lnTo>
                  <a:pt x="4108704" y="4139184"/>
                </a:lnTo>
                <a:lnTo>
                  <a:pt x="4093464" y="4157472"/>
                </a:lnTo>
                <a:lnTo>
                  <a:pt x="4075176" y="4172712"/>
                </a:lnTo>
                <a:lnTo>
                  <a:pt x="4078224" y="4172712"/>
                </a:lnTo>
                <a:lnTo>
                  <a:pt x="4056888" y="4181856"/>
                </a:lnTo>
                <a:lnTo>
                  <a:pt x="4047744" y="4187952"/>
                </a:lnTo>
                <a:lnTo>
                  <a:pt x="4035552" y="4191000"/>
                </a:lnTo>
                <a:lnTo>
                  <a:pt x="1066800" y="4191000"/>
                </a:lnTo>
                <a:lnTo>
                  <a:pt x="1057656" y="4187952"/>
                </a:lnTo>
                <a:lnTo>
                  <a:pt x="1027176" y="4172712"/>
                </a:lnTo>
                <a:lnTo>
                  <a:pt x="1008888" y="4157472"/>
                </a:lnTo>
                <a:lnTo>
                  <a:pt x="993648" y="4139184"/>
                </a:lnTo>
                <a:lnTo>
                  <a:pt x="996696" y="4142232"/>
                </a:lnTo>
                <a:lnTo>
                  <a:pt x="994943" y="4139184"/>
                </a:lnTo>
                <a:lnTo>
                  <a:pt x="984504" y="4120896"/>
                </a:lnTo>
                <a:lnTo>
                  <a:pt x="981456" y="4108704"/>
                </a:lnTo>
                <a:lnTo>
                  <a:pt x="978408" y="4099560"/>
                </a:lnTo>
                <a:lnTo>
                  <a:pt x="975360" y="4087368"/>
                </a:lnTo>
                <a:lnTo>
                  <a:pt x="975360" y="3572256"/>
                </a:lnTo>
                <a:lnTo>
                  <a:pt x="978408" y="3560064"/>
                </a:lnTo>
                <a:lnTo>
                  <a:pt x="981456" y="3550920"/>
                </a:lnTo>
                <a:lnTo>
                  <a:pt x="984504" y="3538728"/>
                </a:lnTo>
                <a:lnTo>
                  <a:pt x="996696" y="3520440"/>
                </a:lnTo>
                <a:lnTo>
                  <a:pt x="993648" y="3520440"/>
                </a:lnTo>
                <a:lnTo>
                  <a:pt x="1008888" y="3502152"/>
                </a:lnTo>
                <a:lnTo>
                  <a:pt x="1027176" y="3486912"/>
                </a:lnTo>
                <a:lnTo>
                  <a:pt x="1027176" y="3489960"/>
                </a:lnTo>
                <a:lnTo>
                  <a:pt x="1031748" y="3486912"/>
                </a:lnTo>
                <a:lnTo>
                  <a:pt x="1045464" y="3477768"/>
                </a:lnTo>
                <a:lnTo>
                  <a:pt x="1057656" y="3474720"/>
                </a:lnTo>
                <a:lnTo>
                  <a:pt x="1066800" y="3471672"/>
                </a:lnTo>
                <a:lnTo>
                  <a:pt x="1078992" y="3468624"/>
                </a:lnTo>
                <a:lnTo>
                  <a:pt x="4023360" y="3468624"/>
                </a:lnTo>
                <a:lnTo>
                  <a:pt x="4047744" y="3474720"/>
                </a:lnTo>
                <a:lnTo>
                  <a:pt x="4056888" y="3477768"/>
                </a:lnTo>
                <a:lnTo>
                  <a:pt x="4078224" y="3489960"/>
                </a:lnTo>
                <a:lnTo>
                  <a:pt x="4075176" y="3486912"/>
                </a:lnTo>
                <a:lnTo>
                  <a:pt x="4108704" y="3520440"/>
                </a:lnTo>
                <a:lnTo>
                  <a:pt x="4126992" y="3563112"/>
                </a:lnTo>
                <a:lnTo>
                  <a:pt x="4126992" y="3530346"/>
                </a:lnTo>
                <a:lnTo>
                  <a:pt x="4117848" y="3514344"/>
                </a:lnTo>
                <a:lnTo>
                  <a:pt x="4117848" y="3511296"/>
                </a:lnTo>
                <a:lnTo>
                  <a:pt x="4102608" y="3493008"/>
                </a:lnTo>
                <a:lnTo>
                  <a:pt x="4095292" y="3486912"/>
                </a:lnTo>
                <a:lnTo>
                  <a:pt x="4084320" y="3477768"/>
                </a:lnTo>
                <a:lnTo>
                  <a:pt x="4068305" y="3468624"/>
                </a:lnTo>
                <a:lnTo>
                  <a:pt x="4062984" y="3465576"/>
                </a:lnTo>
                <a:lnTo>
                  <a:pt x="4026408" y="3456432"/>
                </a:lnTo>
                <a:lnTo>
                  <a:pt x="1078992" y="3456432"/>
                </a:lnTo>
                <a:lnTo>
                  <a:pt x="1063752" y="3459480"/>
                </a:lnTo>
                <a:lnTo>
                  <a:pt x="1039368" y="3465576"/>
                </a:lnTo>
                <a:lnTo>
                  <a:pt x="1021080" y="3477768"/>
                </a:lnTo>
                <a:lnTo>
                  <a:pt x="1018032" y="3477768"/>
                </a:lnTo>
                <a:lnTo>
                  <a:pt x="999744" y="3493008"/>
                </a:lnTo>
                <a:lnTo>
                  <a:pt x="984504" y="3511296"/>
                </a:lnTo>
                <a:lnTo>
                  <a:pt x="984504" y="3514344"/>
                </a:lnTo>
                <a:lnTo>
                  <a:pt x="972312" y="3535680"/>
                </a:lnTo>
                <a:lnTo>
                  <a:pt x="963168" y="3572256"/>
                </a:lnTo>
                <a:lnTo>
                  <a:pt x="963168" y="4090416"/>
                </a:lnTo>
                <a:lnTo>
                  <a:pt x="972312" y="4126992"/>
                </a:lnTo>
                <a:lnTo>
                  <a:pt x="984504" y="4148328"/>
                </a:lnTo>
                <a:lnTo>
                  <a:pt x="999744" y="4166616"/>
                </a:lnTo>
                <a:lnTo>
                  <a:pt x="1018032" y="4181856"/>
                </a:lnTo>
                <a:lnTo>
                  <a:pt x="1021080" y="4181856"/>
                </a:lnTo>
                <a:lnTo>
                  <a:pt x="1042416" y="4194048"/>
                </a:lnTo>
                <a:lnTo>
                  <a:pt x="1054608" y="4200144"/>
                </a:lnTo>
                <a:lnTo>
                  <a:pt x="1066800" y="4203192"/>
                </a:lnTo>
                <a:lnTo>
                  <a:pt x="1078992" y="4203192"/>
                </a:lnTo>
                <a:lnTo>
                  <a:pt x="1091184" y="4206240"/>
                </a:lnTo>
                <a:lnTo>
                  <a:pt x="4011168" y="4206240"/>
                </a:lnTo>
                <a:lnTo>
                  <a:pt x="4026408" y="4203192"/>
                </a:lnTo>
                <a:lnTo>
                  <a:pt x="4038600" y="4203192"/>
                </a:lnTo>
                <a:lnTo>
                  <a:pt x="4050792" y="4200144"/>
                </a:lnTo>
                <a:lnTo>
                  <a:pt x="4062984" y="4194048"/>
                </a:lnTo>
                <a:lnTo>
                  <a:pt x="4068305" y="4191000"/>
                </a:lnTo>
                <a:lnTo>
                  <a:pt x="4084320" y="4181856"/>
                </a:lnTo>
                <a:lnTo>
                  <a:pt x="4102608" y="4166616"/>
                </a:lnTo>
                <a:lnTo>
                  <a:pt x="4117848" y="4148328"/>
                </a:lnTo>
                <a:lnTo>
                  <a:pt x="4121327" y="4142232"/>
                </a:lnTo>
                <a:lnTo>
                  <a:pt x="4130040" y="4126992"/>
                </a:lnTo>
                <a:lnTo>
                  <a:pt x="4136136" y="4114800"/>
                </a:lnTo>
                <a:lnTo>
                  <a:pt x="4139184" y="4102608"/>
                </a:lnTo>
                <a:lnTo>
                  <a:pt x="4139184" y="4087368"/>
                </a:lnTo>
                <a:lnTo>
                  <a:pt x="4142232" y="4075176"/>
                </a:lnTo>
                <a:lnTo>
                  <a:pt x="4142232" y="3584448"/>
                </a:lnTo>
                <a:close/>
              </a:path>
              <a:path w="5273040" h="4206240">
                <a:moveTo>
                  <a:pt x="4255008" y="115824"/>
                </a:moveTo>
                <a:lnTo>
                  <a:pt x="4248912" y="91440"/>
                </a:lnTo>
                <a:lnTo>
                  <a:pt x="4242816" y="79248"/>
                </a:lnTo>
                <a:lnTo>
                  <a:pt x="4242816" y="131064"/>
                </a:lnTo>
                <a:lnTo>
                  <a:pt x="4242816" y="621792"/>
                </a:lnTo>
                <a:lnTo>
                  <a:pt x="4239768" y="633984"/>
                </a:lnTo>
                <a:lnTo>
                  <a:pt x="4239768" y="646176"/>
                </a:lnTo>
                <a:lnTo>
                  <a:pt x="4236720" y="655320"/>
                </a:lnTo>
                <a:lnTo>
                  <a:pt x="4233672" y="667512"/>
                </a:lnTo>
                <a:lnTo>
                  <a:pt x="4221480" y="685800"/>
                </a:lnTo>
                <a:lnTo>
                  <a:pt x="4206240" y="704088"/>
                </a:lnTo>
                <a:lnTo>
                  <a:pt x="4209288" y="704088"/>
                </a:lnTo>
                <a:lnTo>
                  <a:pt x="4191000" y="719328"/>
                </a:lnTo>
                <a:lnTo>
                  <a:pt x="4191000" y="716280"/>
                </a:lnTo>
                <a:lnTo>
                  <a:pt x="4169664" y="728472"/>
                </a:lnTo>
                <a:lnTo>
                  <a:pt x="4160520" y="731520"/>
                </a:lnTo>
                <a:lnTo>
                  <a:pt x="4136136" y="737616"/>
                </a:lnTo>
                <a:lnTo>
                  <a:pt x="1191768" y="737616"/>
                </a:lnTo>
                <a:lnTo>
                  <a:pt x="1179563" y="734568"/>
                </a:lnTo>
                <a:lnTo>
                  <a:pt x="1170432" y="731520"/>
                </a:lnTo>
                <a:lnTo>
                  <a:pt x="1158240" y="728472"/>
                </a:lnTo>
                <a:lnTo>
                  <a:pt x="1144524" y="719328"/>
                </a:lnTo>
                <a:lnTo>
                  <a:pt x="1139939" y="716280"/>
                </a:lnTo>
                <a:lnTo>
                  <a:pt x="1139939" y="719328"/>
                </a:lnTo>
                <a:lnTo>
                  <a:pt x="1121664" y="704088"/>
                </a:lnTo>
                <a:lnTo>
                  <a:pt x="1106424" y="685800"/>
                </a:lnTo>
                <a:lnTo>
                  <a:pt x="1109472" y="685800"/>
                </a:lnTo>
                <a:lnTo>
                  <a:pt x="1097280" y="664464"/>
                </a:lnTo>
                <a:lnTo>
                  <a:pt x="1094232" y="655320"/>
                </a:lnTo>
                <a:lnTo>
                  <a:pt x="1091184" y="643128"/>
                </a:lnTo>
                <a:lnTo>
                  <a:pt x="1088136" y="633984"/>
                </a:lnTo>
                <a:lnTo>
                  <a:pt x="1088136" y="118872"/>
                </a:lnTo>
                <a:lnTo>
                  <a:pt x="1094232" y="94488"/>
                </a:lnTo>
                <a:lnTo>
                  <a:pt x="1097280" y="85344"/>
                </a:lnTo>
                <a:lnTo>
                  <a:pt x="1107719" y="67056"/>
                </a:lnTo>
                <a:lnTo>
                  <a:pt x="1109472" y="64008"/>
                </a:lnTo>
                <a:lnTo>
                  <a:pt x="1106424" y="67056"/>
                </a:lnTo>
                <a:lnTo>
                  <a:pt x="1139939" y="33528"/>
                </a:lnTo>
                <a:lnTo>
                  <a:pt x="1182624" y="15240"/>
                </a:lnTo>
                <a:lnTo>
                  <a:pt x="4148328" y="15240"/>
                </a:lnTo>
                <a:lnTo>
                  <a:pt x="4160520" y="18288"/>
                </a:lnTo>
                <a:lnTo>
                  <a:pt x="4169664" y="24384"/>
                </a:lnTo>
                <a:lnTo>
                  <a:pt x="4191000" y="33528"/>
                </a:lnTo>
                <a:lnTo>
                  <a:pt x="4209288" y="48768"/>
                </a:lnTo>
                <a:lnTo>
                  <a:pt x="4206240" y="48768"/>
                </a:lnTo>
                <a:lnTo>
                  <a:pt x="4221480" y="67056"/>
                </a:lnTo>
                <a:lnTo>
                  <a:pt x="4221480" y="64008"/>
                </a:lnTo>
                <a:lnTo>
                  <a:pt x="4233672" y="85344"/>
                </a:lnTo>
                <a:lnTo>
                  <a:pt x="4236720" y="97536"/>
                </a:lnTo>
                <a:lnTo>
                  <a:pt x="4239768" y="106680"/>
                </a:lnTo>
                <a:lnTo>
                  <a:pt x="4239768" y="118872"/>
                </a:lnTo>
                <a:lnTo>
                  <a:pt x="4242816" y="131064"/>
                </a:lnTo>
                <a:lnTo>
                  <a:pt x="4242816" y="79248"/>
                </a:lnTo>
                <a:lnTo>
                  <a:pt x="4236275" y="64008"/>
                </a:lnTo>
                <a:lnTo>
                  <a:pt x="4233672" y="57912"/>
                </a:lnTo>
                <a:lnTo>
                  <a:pt x="4230624" y="57912"/>
                </a:lnTo>
                <a:lnTo>
                  <a:pt x="4215384" y="39624"/>
                </a:lnTo>
                <a:lnTo>
                  <a:pt x="4197096" y="24384"/>
                </a:lnTo>
                <a:lnTo>
                  <a:pt x="4181094" y="15240"/>
                </a:lnTo>
                <a:lnTo>
                  <a:pt x="4175760" y="12192"/>
                </a:lnTo>
                <a:lnTo>
                  <a:pt x="4163568" y="6096"/>
                </a:lnTo>
                <a:lnTo>
                  <a:pt x="4151376" y="3048"/>
                </a:lnTo>
                <a:lnTo>
                  <a:pt x="4139184" y="3048"/>
                </a:lnTo>
                <a:lnTo>
                  <a:pt x="4123944" y="0"/>
                </a:lnTo>
                <a:lnTo>
                  <a:pt x="1203960" y="0"/>
                </a:lnTo>
                <a:lnTo>
                  <a:pt x="1191768" y="3048"/>
                </a:lnTo>
                <a:lnTo>
                  <a:pt x="1179563" y="3048"/>
                </a:lnTo>
                <a:lnTo>
                  <a:pt x="1164336" y="6096"/>
                </a:lnTo>
                <a:lnTo>
                  <a:pt x="1155192" y="12192"/>
                </a:lnTo>
                <a:lnTo>
                  <a:pt x="1133856" y="24384"/>
                </a:lnTo>
                <a:lnTo>
                  <a:pt x="1130808" y="24384"/>
                </a:lnTo>
                <a:lnTo>
                  <a:pt x="1112520" y="39624"/>
                </a:lnTo>
                <a:lnTo>
                  <a:pt x="1097280" y="57912"/>
                </a:lnTo>
                <a:lnTo>
                  <a:pt x="1085088" y="79248"/>
                </a:lnTo>
                <a:lnTo>
                  <a:pt x="1078992" y="103632"/>
                </a:lnTo>
                <a:lnTo>
                  <a:pt x="1075944" y="118872"/>
                </a:lnTo>
                <a:lnTo>
                  <a:pt x="1075944" y="633984"/>
                </a:lnTo>
                <a:lnTo>
                  <a:pt x="1078992" y="646176"/>
                </a:lnTo>
                <a:lnTo>
                  <a:pt x="1082040" y="661416"/>
                </a:lnTo>
                <a:lnTo>
                  <a:pt x="1085088" y="670560"/>
                </a:lnTo>
                <a:lnTo>
                  <a:pt x="1097280" y="691896"/>
                </a:lnTo>
                <a:lnTo>
                  <a:pt x="1097280" y="694944"/>
                </a:lnTo>
                <a:lnTo>
                  <a:pt x="1112520" y="713232"/>
                </a:lnTo>
                <a:lnTo>
                  <a:pt x="1130808" y="728472"/>
                </a:lnTo>
                <a:lnTo>
                  <a:pt x="1133856" y="728472"/>
                </a:lnTo>
                <a:lnTo>
                  <a:pt x="1155192" y="740664"/>
                </a:lnTo>
                <a:lnTo>
                  <a:pt x="1191768" y="749808"/>
                </a:lnTo>
                <a:lnTo>
                  <a:pt x="4139184" y="749808"/>
                </a:lnTo>
                <a:lnTo>
                  <a:pt x="4175760" y="740664"/>
                </a:lnTo>
                <a:lnTo>
                  <a:pt x="4181081" y="737616"/>
                </a:lnTo>
                <a:lnTo>
                  <a:pt x="4197096" y="728472"/>
                </a:lnTo>
                <a:lnTo>
                  <a:pt x="4208068" y="719328"/>
                </a:lnTo>
                <a:lnTo>
                  <a:pt x="4215384" y="713232"/>
                </a:lnTo>
                <a:lnTo>
                  <a:pt x="4230624" y="694944"/>
                </a:lnTo>
                <a:lnTo>
                  <a:pt x="4233672" y="691896"/>
                </a:lnTo>
                <a:lnTo>
                  <a:pt x="4242816" y="670560"/>
                </a:lnTo>
                <a:lnTo>
                  <a:pt x="4248912" y="658368"/>
                </a:lnTo>
                <a:lnTo>
                  <a:pt x="4255008" y="633984"/>
                </a:lnTo>
                <a:lnTo>
                  <a:pt x="4255008" y="115824"/>
                </a:lnTo>
                <a:close/>
              </a:path>
              <a:path w="5273040" h="4206240">
                <a:moveTo>
                  <a:pt x="5273040" y="762000"/>
                </a:moveTo>
                <a:lnTo>
                  <a:pt x="5269992" y="746760"/>
                </a:lnTo>
                <a:lnTo>
                  <a:pt x="5269992" y="734568"/>
                </a:lnTo>
                <a:lnTo>
                  <a:pt x="5263896" y="722376"/>
                </a:lnTo>
                <a:lnTo>
                  <a:pt x="5260848" y="710184"/>
                </a:lnTo>
                <a:lnTo>
                  <a:pt x="5260848" y="707136"/>
                </a:lnTo>
                <a:lnTo>
                  <a:pt x="5257800" y="701802"/>
                </a:lnTo>
                <a:lnTo>
                  <a:pt x="5257800" y="737616"/>
                </a:lnTo>
                <a:lnTo>
                  <a:pt x="5257800" y="3413760"/>
                </a:lnTo>
                <a:lnTo>
                  <a:pt x="5254752" y="3425952"/>
                </a:lnTo>
                <a:lnTo>
                  <a:pt x="5248656" y="3435096"/>
                </a:lnTo>
                <a:lnTo>
                  <a:pt x="5236464" y="3456432"/>
                </a:lnTo>
                <a:lnTo>
                  <a:pt x="5221224" y="3477768"/>
                </a:lnTo>
                <a:lnTo>
                  <a:pt x="5221224" y="3474720"/>
                </a:lnTo>
                <a:lnTo>
                  <a:pt x="5202936" y="3493008"/>
                </a:lnTo>
                <a:lnTo>
                  <a:pt x="5202936" y="3489960"/>
                </a:lnTo>
                <a:lnTo>
                  <a:pt x="5181600" y="3502152"/>
                </a:lnTo>
                <a:lnTo>
                  <a:pt x="5169408" y="3508248"/>
                </a:lnTo>
                <a:lnTo>
                  <a:pt x="5157216" y="3511296"/>
                </a:lnTo>
                <a:lnTo>
                  <a:pt x="4581144" y="3511296"/>
                </a:lnTo>
                <a:lnTo>
                  <a:pt x="4568952" y="3508248"/>
                </a:lnTo>
                <a:lnTo>
                  <a:pt x="4556760" y="3502152"/>
                </a:lnTo>
                <a:lnTo>
                  <a:pt x="4540758" y="3493008"/>
                </a:lnTo>
                <a:lnTo>
                  <a:pt x="4535424" y="3489960"/>
                </a:lnTo>
                <a:lnTo>
                  <a:pt x="4535424" y="3493008"/>
                </a:lnTo>
                <a:lnTo>
                  <a:pt x="4520184" y="3477768"/>
                </a:lnTo>
                <a:lnTo>
                  <a:pt x="4517136" y="3474720"/>
                </a:lnTo>
                <a:lnTo>
                  <a:pt x="4517136" y="3477768"/>
                </a:lnTo>
                <a:lnTo>
                  <a:pt x="4501896" y="3456432"/>
                </a:lnTo>
                <a:lnTo>
                  <a:pt x="4489691" y="3435096"/>
                </a:lnTo>
                <a:lnTo>
                  <a:pt x="4480560" y="3398520"/>
                </a:lnTo>
                <a:lnTo>
                  <a:pt x="4480560" y="749808"/>
                </a:lnTo>
                <a:lnTo>
                  <a:pt x="4501896" y="691896"/>
                </a:lnTo>
                <a:lnTo>
                  <a:pt x="4535424" y="658368"/>
                </a:lnTo>
                <a:lnTo>
                  <a:pt x="4593336" y="637032"/>
                </a:lnTo>
                <a:lnTo>
                  <a:pt x="5148072" y="637032"/>
                </a:lnTo>
                <a:lnTo>
                  <a:pt x="5202936" y="658368"/>
                </a:lnTo>
                <a:lnTo>
                  <a:pt x="5236464" y="691896"/>
                </a:lnTo>
                <a:lnTo>
                  <a:pt x="5254752" y="725424"/>
                </a:lnTo>
                <a:lnTo>
                  <a:pt x="5257800" y="737616"/>
                </a:lnTo>
                <a:lnTo>
                  <a:pt x="5257800" y="701802"/>
                </a:lnTo>
                <a:lnTo>
                  <a:pt x="5248656" y="685800"/>
                </a:lnTo>
                <a:lnTo>
                  <a:pt x="5230368" y="664464"/>
                </a:lnTo>
                <a:lnTo>
                  <a:pt x="5212080" y="649224"/>
                </a:lnTo>
                <a:lnTo>
                  <a:pt x="5209032" y="646176"/>
                </a:lnTo>
                <a:lnTo>
                  <a:pt x="5193030" y="637032"/>
                </a:lnTo>
                <a:lnTo>
                  <a:pt x="5187696" y="633984"/>
                </a:lnTo>
                <a:lnTo>
                  <a:pt x="5175504" y="630936"/>
                </a:lnTo>
                <a:lnTo>
                  <a:pt x="5160264" y="627888"/>
                </a:lnTo>
                <a:lnTo>
                  <a:pt x="5148072" y="624840"/>
                </a:lnTo>
                <a:lnTo>
                  <a:pt x="4590288" y="624840"/>
                </a:lnTo>
                <a:lnTo>
                  <a:pt x="4553712" y="633984"/>
                </a:lnTo>
                <a:lnTo>
                  <a:pt x="4550664" y="633984"/>
                </a:lnTo>
                <a:lnTo>
                  <a:pt x="4529315" y="646176"/>
                </a:lnTo>
                <a:lnTo>
                  <a:pt x="4529315" y="649224"/>
                </a:lnTo>
                <a:lnTo>
                  <a:pt x="4507992" y="664464"/>
                </a:lnTo>
                <a:lnTo>
                  <a:pt x="4492752" y="685800"/>
                </a:lnTo>
                <a:lnTo>
                  <a:pt x="4489691" y="685800"/>
                </a:lnTo>
                <a:lnTo>
                  <a:pt x="4477512" y="707136"/>
                </a:lnTo>
                <a:lnTo>
                  <a:pt x="4477512" y="710184"/>
                </a:lnTo>
                <a:lnTo>
                  <a:pt x="4471416" y="734568"/>
                </a:lnTo>
                <a:lnTo>
                  <a:pt x="4468368" y="749808"/>
                </a:lnTo>
                <a:lnTo>
                  <a:pt x="4468368" y="3401568"/>
                </a:lnTo>
                <a:lnTo>
                  <a:pt x="4471416" y="3413760"/>
                </a:lnTo>
                <a:lnTo>
                  <a:pt x="4474464" y="3429000"/>
                </a:lnTo>
                <a:lnTo>
                  <a:pt x="4477512" y="3441192"/>
                </a:lnTo>
                <a:lnTo>
                  <a:pt x="4489691" y="3462528"/>
                </a:lnTo>
                <a:lnTo>
                  <a:pt x="4489691" y="3465576"/>
                </a:lnTo>
                <a:lnTo>
                  <a:pt x="4492752" y="3465576"/>
                </a:lnTo>
                <a:lnTo>
                  <a:pt x="4507992" y="3483864"/>
                </a:lnTo>
                <a:lnTo>
                  <a:pt x="4529315" y="3502152"/>
                </a:lnTo>
                <a:lnTo>
                  <a:pt x="4550664" y="3514344"/>
                </a:lnTo>
                <a:lnTo>
                  <a:pt x="4553712" y="3514344"/>
                </a:lnTo>
                <a:lnTo>
                  <a:pt x="4565904" y="3520440"/>
                </a:lnTo>
                <a:lnTo>
                  <a:pt x="4578096" y="3523488"/>
                </a:lnTo>
                <a:lnTo>
                  <a:pt x="4593336" y="3523488"/>
                </a:lnTo>
                <a:lnTo>
                  <a:pt x="4605528" y="3526536"/>
                </a:lnTo>
                <a:lnTo>
                  <a:pt x="5132832" y="3526536"/>
                </a:lnTo>
                <a:lnTo>
                  <a:pt x="5148072" y="3523488"/>
                </a:lnTo>
                <a:lnTo>
                  <a:pt x="5160264" y="3523488"/>
                </a:lnTo>
                <a:lnTo>
                  <a:pt x="5175504" y="3520440"/>
                </a:lnTo>
                <a:lnTo>
                  <a:pt x="5187696" y="3514344"/>
                </a:lnTo>
                <a:lnTo>
                  <a:pt x="5193030" y="3511296"/>
                </a:lnTo>
                <a:lnTo>
                  <a:pt x="5209032" y="3502152"/>
                </a:lnTo>
                <a:lnTo>
                  <a:pt x="5212080" y="3502152"/>
                </a:lnTo>
                <a:lnTo>
                  <a:pt x="5221224" y="3493008"/>
                </a:lnTo>
                <a:lnTo>
                  <a:pt x="5236451" y="3477768"/>
                </a:lnTo>
                <a:lnTo>
                  <a:pt x="5248656" y="3465576"/>
                </a:lnTo>
                <a:lnTo>
                  <a:pt x="5248656" y="3462528"/>
                </a:lnTo>
                <a:lnTo>
                  <a:pt x="5260848" y="3441192"/>
                </a:lnTo>
                <a:lnTo>
                  <a:pt x="5266944" y="3429000"/>
                </a:lnTo>
                <a:lnTo>
                  <a:pt x="5269992" y="3413760"/>
                </a:lnTo>
                <a:lnTo>
                  <a:pt x="5269992" y="3401568"/>
                </a:lnTo>
                <a:lnTo>
                  <a:pt x="5273040" y="3386328"/>
                </a:lnTo>
                <a:lnTo>
                  <a:pt x="527304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26739" y="6034532"/>
            <a:ext cx="30048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omic Sans MS"/>
                <a:cs typeface="Comic Sans MS"/>
              </a:rPr>
              <a:t>Resulting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Graph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5D98C5-8528-3152-41C9-21B55FB6330F}"/>
                  </a:ext>
                </a:extLst>
              </p:cNvPr>
              <p:cNvSpPr txBox="1"/>
              <p:nvPr/>
            </p:nvSpPr>
            <p:spPr>
              <a:xfrm>
                <a:off x="300545" y="539887"/>
                <a:ext cx="92202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0" smtClean="0">
                          <a:latin typeface="Cambria Math" panose="02040503050406030204" pitchFamily="18" charset="0"/>
                          <a:cs typeface="Comic Sans MS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i="1" spc="-1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spc="-10" dirty="0">
                  <a:solidFill>
                    <a:srgbClr val="3333CC"/>
                  </a:solidFill>
                  <a:latin typeface="Comic Sans MS"/>
                  <a:cs typeface="Comic Sans M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5D98C5-8528-3152-41C9-21B55FB63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" y="539887"/>
                <a:ext cx="9220200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6740" y="6356137"/>
            <a:ext cx="2433320" cy="918844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3200" spc="-5" dirty="0">
                <a:solidFill>
                  <a:srgbClr val="FF6600"/>
                </a:solidFill>
                <a:latin typeface="Comic Sans MS"/>
                <a:cs typeface="Comic Sans MS"/>
              </a:rPr>
              <a:t>End</a:t>
            </a:r>
            <a:r>
              <a:rPr sz="3200" spc="-6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3200" spc="-5" dirty="0">
                <a:solidFill>
                  <a:srgbClr val="FF6600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6600"/>
                </a:solidFill>
                <a:latin typeface="Comic Sans MS"/>
                <a:cs typeface="Comic Sans MS"/>
              </a:rPr>
              <a:t>Proof</a:t>
            </a: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455"/>
              </a:spcBef>
            </a:pPr>
            <a:r>
              <a:rPr sz="1400" spc="-5" dirty="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19" y="1623005"/>
            <a:ext cx="875030" cy="9036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2200" i="1" spc="55" dirty="0">
                <a:latin typeface="Comic Sans MS"/>
                <a:cs typeface="Comic Sans MS"/>
              </a:rPr>
              <a:t>x</a:t>
            </a:r>
            <a:r>
              <a:rPr sz="1950" spc="82" baseline="-25641" dirty="0">
                <a:latin typeface="Comic Sans MS"/>
                <a:cs typeface="Comic Sans MS"/>
              </a:rPr>
              <a:t>2</a:t>
            </a:r>
            <a:r>
              <a:rPr sz="1950" spc="622" baseline="-25641" dirty="0">
                <a:latin typeface="Comic Sans MS"/>
                <a:cs typeface="Comic Sans MS"/>
              </a:rPr>
              <a:t> </a:t>
            </a:r>
            <a:r>
              <a:rPr sz="2200" spc="10" dirty="0">
                <a:latin typeface="Cambria"/>
                <a:cs typeface="Cambria"/>
              </a:rPr>
              <a:t>=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0" dirty="0">
                <a:latin typeface="Comic Sans MS"/>
                <a:cs typeface="Comic Sans MS"/>
              </a:rPr>
              <a:t>0</a:t>
            </a:r>
            <a:endParaRPr sz="2200" dirty="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sz="2200" i="1" spc="55" dirty="0">
                <a:latin typeface="Comic Sans MS"/>
                <a:cs typeface="Comic Sans MS"/>
              </a:rPr>
              <a:t>x</a:t>
            </a:r>
            <a:r>
              <a:rPr sz="1950" spc="82" baseline="-25641" dirty="0">
                <a:latin typeface="Comic Sans MS"/>
                <a:cs typeface="Comic Sans MS"/>
              </a:rPr>
              <a:t>3</a:t>
            </a:r>
            <a:r>
              <a:rPr sz="1950" spc="585" baseline="-25641" dirty="0">
                <a:latin typeface="Comic Sans MS"/>
                <a:cs typeface="Comic Sans MS"/>
              </a:rPr>
              <a:t> </a:t>
            </a:r>
            <a:r>
              <a:rPr sz="2200" spc="10" dirty="0">
                <a:latin typeface="Cambria"/>
                <a:cs typeface="Cambria"/>
              </a:rPr>
              <a:t>=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20" dirty="0">
                <a:latin typeface="Comic Sans MS"/>
                <a:cs typeface="Comic Sans MS"/>
              </a:rPr>
              <a:t>0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596" y="2799410"/>
            <a:ext cx="12700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latin typeface="Comic Sans MS"/>
                <a:cs typeface="Comic Sans MS"/>
              </a:rPr>
              <a:t>4</a:t>
            </a:r>
            <a:endParaRPr sz="13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2598695"/>
            <a:ext cx="775335" cy="367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17830" algn="l"/>
              </a:tabLst>
            </a:pPr>
            <a:r>
              <a:rPr sz="2200" i="1" spc="20" dirty="0">
                <a:latin typeface="Comic Sans MS"/>
                <a:cs typeface="Comic Sans MS"/>
              </a:rPr>
              <a:t>x	</a:t>
            </a:r>
            <a:r>
              <a:rPr sz="2200" spc="10" dirty="0">
                <a:latin typeface="Cambria"/>
                <a:cs typeface="Cambria"/>
              </a:rPr>
              <a:t>=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spc="15" dirty="0">
                <a:latin typeface="Comic Sans MS"/>
                <a:cs typeface="Comic Sans MS"/>
              </a:rPr>
              <a:t>1</a:t>
            </a:r>
            <a:endParaRPr sz="22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95727" y="2459735"/>
            <a:ext cx="4084320" cy="3416935"/>
            <a:chOff x="2395727" y="2459735"/>
            <a:chExt cx="4084320" cy="3416935"/>
          </a:xfrm>
        </p:grpSpPr>
        <p:sp>
          <p:nvSpPr>
            <p:cNvPr id="14" name="object 14"/>
            <p:cNvSpPr/>
            <p:nvPr/>
          </p:nvSpPr>
          <p:spPr>
            <a:xfrm>
              <a:off x="3255263" y="5114543"/>
              <a:ext cx="3225165" cy="762000"/>
            </a:xfrm>
            <a:custGeom>
              <a:avLst/>
              <a:gdLst/>
              <a:ahLst/>
              <a:cxnLst/>
              <a:rect l="l" t="t" r="r" b="b"/>
              <a:pathLst>
                <a:path w="3225165" h="762000">
                  <a:moveTo>
                    <a:pt x="3105912" y="758951"/>
                  </a:moveTo>
                  <a:lnTo>
                    <a:pt x="118872" y="758951"/>
                  </a:lnTo>
                  <a:lnTo>
                    <a:pt x="131063" y="761999"/>
                  </a:lnTo>
                  <a:lnTo>
                    <a:pt x="3093720" y="761999"/>
                  </a:lnTo>
                  <a:lnTo>
                    <a:pt x="3105912" y="758951"/>
                  </a:lnTo>
                  <a:close/>
                </a:path>
                <a:path w="3225165" h="762000">
                  <a:moveTo>
                    <a:pt x="3121152" y="0"/>
                  </a:moveTo>
                  <a:lnTo>
                    <a:pt x="103632" y="0"/>
                  </a:lnTo>
                  <a:lnTo>
                    <a:pt x="91439" y="6095"/>
                  </a:lnTo>
                  <a:lnTo>
                    <a:pt x="79248" y="9143"/>
                  </a:lnTo>
                  <a:lnTo>
                    <a:pt x="57912" y="21335"/>
                  </a:lnTo>
                  <a:lnTo>
                    <a:pt x="39624" y="36575"/>
                  </a:lnTo>
                  <a:lnTo>
                    <a:pt x="24384" y="54863"/>
                  </a:lnTo>
                  <a:lnTo>
                    <a:pt x="24384" y="57911"/>
                  </a:lnTo>
                  <a:lnTo>
                    <a:pt x="21336" y="57911"/>
                  </a:lnTo>
                  <a:lnTo>
                    <a:pt x="12191" y="79247"/>
                  </a:lnTo>
                  <a:lnTo>
                    <a:pt x="6096" y="91439"/>
                  </a:lnTo>
                  <a:lnTo>
                    <a:pt x="0" y="115823"/>
                  </a:lnTo>
                  <a:lnTo>
                    <a:pt x="0" y="643127"/>
                  </a:lnTo>
                  <a:lnTo>
                    <a:pt x="6096" y="667511"/>
                  </a:lnTo>
                  <a:lnTo>
                    <a:pt x="12191" y="679703"/>
                  </a:lnTo>
                  <a:lnTo>
                    <a:pt x="21336" y="701039"/>
                  </a:lnTo>
                  <a:lnTo>
                    <a:pt x="24384" y="704087"/>
                  </a:lnTo>
                  <a:lnTo>
                    <a:pt x="39624" y="722375"/>
                  </a:lnTo>
                  <a:lnTo>
                    <a:pt x="57912" y="737615"/>
                  </a:lnTo>
                  <a:lnTo>
                    <a:pt x="79248" y="749807"/>
                  </a:lnTo>
                  <a:lnTo>
                    <a:pt x="82296" y="749807"/>
                  </a:lnTo>
                  <a:lnTo>
                    <a:pt x="94487" y="755903"/>
                  </a:lnTo>
                  <a:lnTo>
                    <a:pt x="106680" y="758951"/>
                  </a:lnTo>
                  <a:lnTo>
                    <a:pt x="3121152" y="758951"/>
                  </a:lnTo>
                  <a:lnTo>
                    <a:pt x="3133344" y="755903"/>
                  </a:lnTo>
                  <a:lnTo>
                    <a:pt x="3145536" y="749807"/>
                  </a:lnTo>
                  <a:lnTo>
                    <a:pt x="3150869" y="746759"/>
                  </a:lnTo>
                  <a:lnTo>
                    <a:pt x="106680" y="746759"/>
                  </a:lnTo>
                  <a:lnTo>
                    <a:pt x="97536" y="743711"/>
                  </a:lnTo>
                  <a:lnTo>
                    <a:pt x="85344" y="737615"/>
                  </a:lnTo>
                  <a:lnTo>
                    <a:pt x="64008" y="728471"/>
                  </a:lnTo>
                  <a:lnTo>
                    <a:pt x="67056" y="728471"/>
                  </a:lnTo>
                  <a:lnTo>
                    <a:pt x="48768" y="713231"/>
                  </a:lnTo>
                  <a:lnTo>
                    <a:pt x="33527" y="694943"/>
                  </a:lnTo>
                  <a:lnTo>
                    <a:pt x="23077" y="676655"/>
                  </a:lnTo>
                  <a:lnTo>
                    <a:pt x="21336" y="676655"/>
                  </a:lnTo>
                  <a:lnTo>
                    <a:pt x="15239" y="652271"/>
                  </a:lnTo>
                  <a:lnTo>
                    <a:pt x="15239" y="640079"/>
                  </a:lnTo>
                  <a:lnTo>
                    <a:pt x="12191" y="627887"/>
                  </a:lnTo>
                  <a:lnTo>
                    <a:pt x="12191" y="131063"/>
                  </a:lnTo>
                  <a:lnTo>
                    <a:pt x="15239" y="118871"/>
                  </a:lnTo>
                  <a:lnTo>
                    <a:pt x="15239" y="106679"/>
                  </a:lnTo>
                  <a:lnTo>
                    <a:pt x="21336" y="82295"/>
                  </a:lnTo>
                  <a:lnTo>
                    <a:pt x="33527" y="64007"/>
                  </a:lnTo>
                  <a:lnTo>
                    <a:pt x="48768" y="45719"/>
                  </a:lnTo>
                  <a:lnTo>
                    <a:pt x="67056" y="30479"/>
                  </a:lnTo>
                  <a:lnTo>
                    <a:pt x="64008" y="30479"/>
                  </a:lnTo>
                  <a:lnTo>
                    <a:pt x="85344" y="21335"/>
                  </a:lnTo>
                  <a:lnTo>
                    <a:pt x="97536" y="15239"/>
                  </a:lnTo>
                  <a:lnTo>
                    <a:pt x="109727" y="12191"/>
                  </a:lnTo>
                  <a:lnTo>
                    <a:pt x="3150870" y="12191"/>
                  </a:lnTo>
                  <a:lnTo>
                    <a:pt x="3145536" y="9143"/>
                  </a:lnTo>
                  <a:lnTo>
                    <a:pt x="3133344" y="6095"/>
                  </a:lnTo>
                  <a:lnTo>
                    <a:pt x="3121152" y="0"/>
                  </a:lnTo>
                  <a:close/>
                </a:path>
                <a:path w="3225165" h="762000">
                  <a:moveTo>
                    <a:pt x="3203448" y="673607"/>
                  </a:moveTo>
                  <a:lnTo>
                    <a:pt x="3191256" y="694943"/>
                  </a:lnTo>
                  <a:lnTo>
                    <a:pt x="3176016" y="713231"/>
                  </a:lnTo>
                  <a:lnTo>
                    <a:pt x="3179064" y="713231"/>
                  </a:lnTo>
                  <a:lnTo>
                    <a:pt x="3160776" y="728471"/>
                  </a:lnTo>
                  <a:lnTo>
                    <a:pt x="3139440" y="737615"/>
                  </a:lnTo>
                  <a:lnTo>
                    <a:pt x="3127248" y="743711"/>
                  </a:lnTo>
                  <a:lnTo>
                    <a:pt x="3118104" y="746759"/>
                  </a:lnTo>
                  <a:lnTo>
                    <a:pt x="3150869" y="746759"/>
                  </a:lnTo>
                  <a:lnTo>
                    <a:pt x="3166872" y="737615"/>
                  </a:lnTo>
                  <a:lnTo>
                    <a:pt x="3185160" y="722375"/>
                  </a:lnTo>
                  <a:lnTo>
                    <a:pt x="3188208" y="722375"/>
                  </a:lnTo>
                  <a:lnTo>
                    <a:pt x="3203448" y="704087"/>
                  </a:lnTo>
                  <a:lnTo>
                    <a:pt x="3203448" y="701039"/>
                  </a:lnTo>
                  <a:lnTo>
                    <a:pt x="3215640" y="679703"/>
                  </a:lnTo>
                  <a:lnTo>
                    <a:pt x="3216402" y="676655"/>
                  </a:lnTo>
                  <a:lnTo>
                    <a:pt x="3203448" y="676655"/>
                  </a:lnTo>
                  <a:lnTo>
                    <a:pt x="3203448" y="673607"/>
                  </a:lnTo>
                  <a:close/>
                </a:path>
                <a:path w="3225165" h="762000">
                  <a:moveTo>
                    <a:pt x="21336" y="673607"/>
                  </a:moveTo>
                  <a:lnTo>
                    <a:pt x="21336" y="676655"/>
                  </a:lnTo>
                  <a:lnTo>
                    <a:pt x="23077" y="676655"/>
                  </a:lnTo>
                  <a:lnTo>
                    <a:pt x="21336" y="673607"/>
                  </a:lnTo>
                  <a:close/>
                </a:path>
                <a:path w="3225165" h="762000">
                  <a:moveTo>
                    <a:pt x="3216402" y="82295"/>
                  </a:moveTo>
                  <a:lnTo>
                    <a:pt x="3203448" y="82295"/>
                  </a:lnTo>
                  <a:lnTo>
                    <a:pt x="3212591" y="118871"/>
                  </a:lnTo>
                  <a:lnTo>
                    <a:pt x="3212591" y="643127"/>
                  </a:lnTo>
                  <a:lnTo>
                    <a:pt x="3209544" y="652271"/>
                  </a:lnTo>
                  <a:lnTo>
                    <a:pt x="3203448" y="676655"/>
                  </a:lnTo>
                  <a:lnTo>
                    <a:pt x="3216402" y="676655"/>
                  </a:lnTo>
                  <a:lnTo>
                    <a:pt x="3224784" y="643127"/>
                  </a:lnTo>
                  <a:lnTo>
                    <a:pt x="3224784" y="115823"/>
                  </a:lnTo>
                  <a:lnTo>
                    <a:pt x="3216402" y="82295"/>
                  </a:lnTo>
                  <a:close/>
                </a:path>
                <a:path w="3225165" h="762000">
                  <a:moveTo>
                    <a:pt x="3150870" y="12191"/>
                  </a:moveTo>
                  <a:lnTo>
                    <a:pt x="3105912" y="12191"/>
                  </a:lnTo>
                  <a:lnTo>
                    <a:pt x="3130296" y="18287"/>
                  </a:lnTo>
                  <a:lnTo>
                    <a:pt x="3139440" y="21335"/>
                  </a:lnTo>
                  <a:lnTo>
                    <a:pt x="3160776" y="30479"/>
                  </a:lnTo>
                  <a:lnTo>
                    <a:pt x="3179064" y="45719"/>
                  </a:lnTo>
                  <a:lnTo>
                    <a:pt x="3176016" y="45719"/>
                  </a:lnTo>
                  <a:lnTo>
                    <a:pt x="3191256" y="64007"/>
                  </a:lnTo>
                  <a:lnTo>
                    <a:pt x="3203448" y="85343"/>
                  </a:lnTo>
                  <a:lnTo>
                    <a:pt x="3203448" y="82295"/>
                  </a:lnTo>
                  <a:lnTo>
                    <a:pt x="3216402" y="82295"/>
                  </a:lnTo>
                  <a:lnTo>
                    <a:pt x="3215640" y="79247"/>
                  </a:lnTo>
                  <a:lnTo>
                    <a:pt x="3203448" y="57911"/>
                  </a:lnTo>
                  <a:lnTo>
                    <a:pt x="3203448" y="54863"/>
                  </a:lnTo>
                  <a:lnTo>
                    <a:pt x="3188208" y="36575"/>
                  </a:lnTo>
                  <a:lnTo>
                    <a:pt x="3185160" y="36575"/>
                  </a:lnTo>
                  <a:lnTo>
                    <a:pt x="3166872" y="21335"/>
                  </a:lnTo>
                  <a:lnTo>
                    <a:pt x="3150870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1823" y="2465831"/>
              <a:ext cx="515112" cy="5212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727" y="2459735"/>
              <a:ext cx="527685" cy="533400"/>
            </a:xfrm>
            <a:custGeom>
              <a:avLst/>
              <a:gdLst/>
              <a:ahLst/>
              <a:cxnLst/>
              <a:rect l="l" t="t" r="r" b="b"/>
              <a:pathLst>
                <a:path w="527685" h="533400">
                  <a:moveTo>
                    <a:pt x="265176" y="0"/>
                  </a:moveTo>
                  <a:lnTo>
                    <a:pt x="210312" y="6096"/>
                  </a:lnTo>
                  <a:lnTo>
                    <a:pt x="161544" y="21336"/>
                  </a:lnTo>
                  <a:lnTo>
                    <a:pt x="115824" y="45719"/>
                  </a:lnTo>
                  <a:lnTo>
                    <a:pt x="76200" y="79248"/>
                  </a:lnTo>
                  <a:lnTo>
                    <a:pt x="30480" y="140208"/>
                  </a:lnTo>
                  <a:lnTo>
                    <a:pt x="12192" y="188975"/>
                  </a:lnTo>
                  <a:lnTo>
                    <a:pt x="0" y="240791"/>
                  </a:lnTo>
                  <a:lnTo>
                    <a:pt x="0" y="295655"/>
                  </a:lnTo>
                  <a:lnTo>
                    <a:pt x="6096" y="320039"/>
                  </a:lnTo>
                  <a:lnTo>
                    <a:pt x="12192" y="347472"/>
                  </a:lnTo>
                  <a:lnTo>
                    <a:pt x="30480" y="393191"/>
                  </a:lnTo>
                  <a:lnTo>
                    <a:pt x="60960" y="435863"/>
                  </a:lnTo>
                  <a:lnTo>
                    <a:pt x="97536" y="472439"/>
                  </a:lnTo>
                  <a:lnTo>
                    <a:pt x="137160" y="499872"/>
                  </a:lnTo>
                  <a:lnTo>
                    <a:pt x="185928" y="521208"/>
                  </a:lnTo>
                  <a:lnTo>
                    <a:pt x="265176" y="533400"/>
                  </a:lnTo>
                  <a:lnTo>
                    <a:pt x="292608" y="530351"/>
                  </a:lnTo>
                  <a:lnTo>
                    <a:pt x="316992" y="527303"/>
                  </a:lnTo>
                  <a:lnTo>
                    <a:pt x="344424" y="521208"/>
                  </a:lnTo>
                  <a:lnTo>
                    <a:pt x="265176" y="521208"/>
                  </a:lnTo>
                  <a:lnTo>
                    <a:pt x="237744" y="518160"/>
                  </a:lnTo>
                  <a:lnTo>
                    <a:pt x="188976" y="509015"/>
                  </a:lnTo>
                  <a:lnTo>
                    <a:pt x="143256" y="490727"/>
                  </a:lnTo>
                  <a:lnTo>
                    <a:pt x="121920" y="475488"/>
                  </a:lnTo>
                  <a:lnTo>
                    <a:pt x="103632" y="463296"/>
                  </a:lnTo>
                  <a:lnTo>
                    <a:pt x="54864" y="408431"/>
                  </a:lnTo>
                  <a:lnTo>
                    <a:pt x="33528" y="365760"/>
                  </a:lnTo>
                  <a:lnTo>
                    <a:pt x="12192" y="292608"/>
                  </a:lnTo>
                  <a:lnTo>
                    <a:pt x="12192" y="240791"/>
                  </a:lnTo>
                  <a:lnTo>
                    <a:pt x="24384" y="192024"/>
                  </a:lnTo>
                  <a:lnTo>
                    <a:pt x="42672" y="146303"/>
                  </a:lnTo>
                  <a:lnTo>
                    <a:pt x="85344" y="88391"/>
                  </a:lnTo>
                  <a:lnTo>
                    <a:pt x="124968" y="57912"/>
                  </a:lnTo>
                  <a:lnTo>
                    <a:pt x="143256" y="42672"/>
                  </a:lnTo>
                  <a:lnTo>
                    <a:pt x="167640" y="33527"/>
                  </a:lnTo>
                  <a:lnTo>
                    <a:pt x="188976" y="24384"/>
                  </a:lnTo>
                  <a:lnTo>
                    <a:pt x="213360" y="18287"/>
                  </a:lnTo>
                  <a:lnTo>
                    <a:pt x="237744" y="15239"/>
                  </a:lnTo>
                  <a:lnTo>
                    <a:pt x="265176" y="12191"/>
                  </a:lnTo>
                  <a:lnTo>
                    <a:pt x="341376" y="12191"/>
                  </a:lnTo>
                  <a:lnTo>
                    <a:pt x="316992" y="6096"/>
                  </a:lnTo>
                  <a:lnTo>
                    <a:pt x="289560" y="3048"/>
                  </a:lnTo>
                  <a:lnTo>
                    <a:pt x="265176" y="0"/>
                  </a:lnTo>
                  <a:close/>
                </a:path>
                <a:path w="527685" h="533400">
                  <a:moveTo>
                    <a:pt x="341376" y="12191"/>
                  </a:moveTo>
                  <a:lnTo>
                    <a:pt x="265176" y="12191"/>
                  </a:lnTo>
                  <a:lnTo>
                    <a:pt x="313944" y="18287"/>
                  </a:lnTo>
                  <a:lnTo>
                    <a:pt x="338328" y="24384"/>
                  </a:lnTo>
                  <a:lnTo>
                    <a:pt x="362712" y="33527"/>
                  </a:lnTo>
                  <a:lnTo>
                    <a:pt x="384048" y="42672"/>
                  </a:lnTo>
                  <a:lnTo>
                    <a:pt x="405384" y="57912"/>
                  </a:lnTo>
                  <a:lnTo>
                    <a:pt x="423672" y="70103"/>
                  </a:lnTo>
                  <a:lnTo>
                    <a:pt x="472440" y="124967"/>
                  </a:lnTo>
                  <a:lnTo>
                    <a:pt x="496824" y="167639"/>
                  </a:lnTo>
                  <a:lnTo>
                    <a:pt x="512064" y="216408"/>
                  </a:lnTo>
                  <a:lnTo>
                    <a:pt x="515112" y="240791"/>
                  </a:lnTo>
                  <a:lnTo>
                    <a:pt x="515112" y="292608"/>
                  </a:lnTo>
                  <a:lnTo>
                    <a:pt x="512064" y="316991"/>
                  </a:lnTo>
                  <a:lnTo>
                    <a:pt x="502920" y="341375"/>
                  </a:lnTo>
                  <a:lnTo>
                    <a:pt x="496824" y="365760"/>
                  </a:lnTo>
                  <a:lnTo>
                    <a:pt x="472440" y="408431"/>
                  </a:lnTo>
                  <a:lnTo>
                    <a:pt x="441960" y="445008"/>
                  </a:lnTo>
                  <a:lnTo>
                    <a:pt x="423672" y="463296"/>
                  </a:lnTo>
                  <a:lnTo>
                    <a:pt x="405384" y="475488"/>
                  </a:lnTo>
                  <a:lnTo>
                    <a:pt x="384048" y="490727"/>
                  </a:lnTo>
                  <a:lnTo>
                    <a:pt x="362712" y="499872"/>
                  </a:lnTo>
                  <a:lnTo>
                    <a:pt x="338328" y="509015"/>
                  </a:lnTo>
                  <a:lnTo>
                    <a:pt x="313944" y="515112"/>
                  </a:lnTo>
                  <a:lnTo>
                    <a:pt x="265176" y="521208"/>
                  </a:lnTo>
                  <a:lnTo>
                    <a:pt x="344424" y="521208"/>
                  </a:lnTo>
                  <a:lnTo>
                    <a:pt x="390144" y="499872"/>
                  </a:lnTo>
                  <a:lnTo>
                    <a:pt x="432816" y="472439"/>
                  </a:lnTo>
                  <a:lnTo>
                    <a:pt x="469392" y="435863"/>
                  </a:lnTo>
                  <a:lnTo>
                    <a:pt x="496824" y="393191"/>
                  </a:lnTo>
                  <a:lnTo>
                    <a:pt x="515112" y="344424"/>
                  </a:lnTo>
                  <a:lnTo>
                    <a:pt x="524256" y="320039"/>
                  </a:lnTo>
                  <a:lnTo>
                    <a:pt x="527304" y="292608"/>
                  </a:lnTo>
                  <a:lnTo>
                    <a:pt x="527304" y="240791"/>
                  </a:lnTo>
                  <a:lnTo>
                    <a:pt x="524256" y="213360"/>
                  </a:lnTo>
                  <a:lnTo>
                    <a:pt x="515112" y="188975"/>
                  </a:lnTo>
                  <a:lnTo>
                    <a:pt x="509016" y="161543"/>
                  </a:lnTo>
                  <a:lnTo>
                    <a:pt x="484632" y="118872"/>
                  </a:lnTo>
                  <a:lnTo>
                    <a:pt x="432816" y="60960"/>
                  </a:lnTo>
                  <a:lnTo>
                    <a:pt x="390144" y="33527"/>
                  </a:lnTo>
                  <a:lnTo>
                    <a:pt x="365760" y="21336"/>
                  </a:lnTo>
                  <a:lnTo>
                    <a:pt x="341376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06979" y="2403787"/>
            <a:ext cx="30226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-100" dirty="0">
                <a:latin typeface="Times New Roman"/>
                <a:cs typeface="Times New Roman"/>
              </a:rPr>
              <a:t>x</a:t>
            </a:r>
            <a:r>
              <a:rPr sz="2700" spc="-150" baseline="-18518" dirty="0">
                <a:latin typeface="Times New Roman"/>
                <a:cs typeface="Times New Roman"/>
              </a:rPr>
              <a:t>1</a:t>
            </a:r>
            <a:endParaRPr sz="2700" baseline="-18518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95727" y="1709927"/>
            <a:ext cx="5059680" cy="3355975"/>
            <a:chOff x="2395727" y="1709927"/>
            <a:chExt cx="5059680" cy="3355975"/>
          </a:xfrm>
        </p:grpSpPr>
        <p:sp>
          <p:nvSpPr>
            <p:cNvPr id="19" name="object 19"/>
            <p:cNvSpPr/>
            <p:nvPr/>
          </p:nvSpPr>
          <p:spPr>
            <a:xfrm>
              <a:off x="3541775" y="1709927"/>
              <a:ext cx="530860" cy="533400"/>
            </a:xfrm>
            <a:custGeom>
              <a:avLst/>
              <a:gdLst/>
              <a:ahLst/>
              <a:cxnLst/>
              <a:rect l="l" t="t" r="r" b="b"/>
              <a:pathLst>
                <a:path w="530860" h="533400">
                  <a:moveTo>
                    <a:pt x="265175" y="0"/>
                  </a:moveTo>
                  <a:lnTo>
                    <a:pt x="213360" y="6096"/>
                  </a:lnTo>
                  <a:lnTo>
                    <a:pt x="161544" y="21336"/>
                  </a:lnTo>
                  <a:lnTo>
                    <a:pt x="118872" y="45720"/>
                  </a:lnTo>
                  <a:lnTo>
                    <a:pt x="60960" y="97536"/>
                  </a:lnTo>
                  <a:lnTo>
                    <a:pt x="33527" y="140208"/>
                  </a:lnTo>
                  <a:lnTo>
                    <a:pt x="12191" y="188975"/>
                  </a:lnTo>
                  <a:lnTo>
                    <a:pt x="0" y="268224"/>
                  </a:lnTo>
                  <a:lnTo>
                    <a:pt x="3048" y="295656"/>
                  </a:lnTo>
                  <a:lnTo>
                    <a:pt x="6096" y="320039"/>
                  </a:lnTo>
                  <a:lnTo>
                    <a:pt x="12191" y="347472"/>
                  </a:lnTo>
                  <a:lnTo>
                    <a:pt x="21336" y="371856"/>
                  </a:lnTo>
                  <a:lnTo>
                    <a:pt x="33527" y="393192"/>
                  </a:lnTo>
                  <a:lnTo>
                    <a:pt x="45720" y="417575"/>
                  </a:lnTo>
                  <a:lnTo>
                    <a:pt x="97536" y="472439"/>
                  </a:lnTo>
                  <a:lnTo>
                    <a:pt x="140208" y="499872"/>
                  </a:lnTo>
                  <a:lnTo>
                    <a:pt x="188975" y="521208"/>
                  </a:lnTo>
                  <a:lnTo>
                    <a:pt x="237744" y="530351"/>
                  </a:lnTo>
                  <a:lnTo>
                    <a:pt x="265175" y="533400"/>
                  </a:lnTo>
                  <a:lnTo>
                    <a:pt x="320039" y="527304"/>
                  </a:lnTo>
                  <a:lnTo>
                    <a:pt x="344424" y="521208"/>
                  </a:lnTo>
                  <a:lnTo>
                    <a:pt x="265175" y="521208"/>
                  </a:lnTo>
                  <a:lnTo>
                    <a:pt x="240791" y="518160"/>
                  </a:lnTo>
                  <a:lnTo>
                    <a:pt x="192024" y="509016"/>
                  </a:lnTo>
                  <a:lnTo>
                    <a:pt x="146303" y="490727"/>
                  </a:lnTo>
                  <a:lnTo>
                    <a:pt x="106679" y="463296"/>
                  </a:lnTo>
                  <a:lnTo>
                    <a:pt x="70103" y="426720"/>
                  </a:lnTo>
                  <a:lnTo>
                    <a:pt x="33527" y="365760"/>
                  </a:lnTo>
                  <a:lnTo>
                    <a:pt x="18287" y="316992"/>
                  </a:lnTo>
                  <a:lnTo>
                    <a:pt x="15239" y="292608"/>
                  </a:lnTo>
                  <a:lnTo>
                    <a:pt x="15239" y="240792"/>
                  </a:lnTo>
                  <a:lnTo>
                    <a:pt x="24384" y="192024"/>
                  </a:lnTo>
                  <a:lnTo>
                    <a:pt x="57912" y="124968"/>
                  </a:lnTo>
                  <a:lnTo>
                    <a:pt x="88391" y="88392"/>
                  </a:lnTo>
                  <a:lnTo>
                    <a:pt x="124968" y="57912"/>
                  </a:lnTo>
                  <a:lnTo>
                    <a:pt x="167639" y="33527"/>
                  </a:lnTo>
                  <a:lnTo>
                    <a:pt x="216408" y="18287"/>
                  </a:lnTo>
                  <a:lnTo>
                    <a:pt x="240791" y="15239"/>
                  </a:lnTo>
                  <a:lnTo>
                    <a:pt x="352551" y="15239"/>
                  </a:lnTo>
                  <a:lnTo>
                    <a:pt x="344424" y="12192"/>
                  </a:lnTo>
                  <a:lnTo>
                    <a:pt x="320039" y="6096"/>
                  </a:lnTo>
                  <a:lnTo>
                    <a:pt x="265175" y="0"/>
                  </a:lnTo>
                  <a:close/>
                </a:path>
                <a:path w="530860" h="533400">
                  <a:moveTo>
                    <a:pt x="352551" y="15239"/>
                  </a:moveTo>
                  <a:lnTo>
                    <a:pt x="292608" y="15239"/>
                  </a:lnTo>
                  <a:lnTo>
                    <a:pt x="316991" y="18287"/>
                  </a:lnTo>
                  <a:lnTo>
                    <a:pt x="341375" y="24384"/>
                  </a:lnTo>
                  <a:lnTo>
                    <a:pt x="387096" y="45720"/>
                  </a:lnTo>
                  <a:lnTo>
                    <a:pt x="426720" y="73151"/>
                  </a:lnTo>
                  <a:lnTo>
                    <a:pt x="475488" y="124968"/>
                  </a:lnTo>
                  <a:lnTo>
                    <a:pt x="496824" y="167639"/>
                  </a:lnTo>
                  <a:lnTo>
                    <a:pt x="512063" y="216408"/>
                  </a:lnTo>
                  <a:lnTo>
                    <a:pt x="518160" y="268224"/>
                  </a:lnTo>
                  <a:lnTo>
                    <a:pt x="515112" y="292608"/>
                  </a:lnTo>
                  <a:lnTo>
                    <a:pt x="512063" y="320039"/>
                  </a:lnTo>
                  <a:lnTo>
                    <a:pt x="496824" y="365760"/>
                  </a:lnTo>
                  <a:lnTo>
                    <a:pt x="475488" y="408432"/>
                  </a:lnTo>
                  <a:lnTo>
                    <a:pt x="445008" y="448056"/>
                  </a:lnTo>
                  <a:lnTo>
                    <a:pt x="405384" y="478536"/>
                  </a:lnTo>
                  <a:lnTo>
                    <a:pt x="341375" y="509016"/>
                  </a:lnTo>
                  <a:lnTo>
                    <a:pt x="292608" y="518160"/>
                  </a:lnTo>
                  <a:lnTo>
                    <a:pt x="265175" y="521208"/>
                  </a:lnTo>
                  <a:lnTo>
                    <a:pt x="344424" y="521208"/>
                  </a:lnTo>
                  <a:lnTo>
                    <a:pt x="393191" y="499872"/>
                  </a:lnTo>
                  <a:lnTo>
                    <a:pt x="432815" y="472439"/>
                  </a:lnTo>
                  <a:lnTo>
                    <a:pt x="469391" y="435863"/>
                  </a:lnTo>
                  <a:lnTo>
                    <a:pt x="499872" y="393192"/>
                  </a:lnTo>
                  <a:lnTo>
                    <a:pt x="518160" y="344424"/>
                  </a:lnTo>
                  <a:lnTo>
                    <a:pt x="527303" y="292608"/>
                  </a:lnTo>
                  <a:lnTo>
                    <a:pt x="530351" y="268224"/>
                  </a:lnTo>
                  <a:lnTo>
                    <a:pt x="524256" y="213360"/>
                  </a:lnTo>
                  <a:lnTo>
                    <a:pt x="509015" y="164592"/>
                  </a:lnTo>
                  <a:lnTo>
                    <a:pt x="484632" y="118872"/>
                  </a:lnTo>
                  <a:lnTo>
                    <a:pt x="432815" y="60960"/>
                  </a:lnTo>
                  <a:lnTo>
                    <a:pt x="390144" y="33527"/>
                  </a:lnTo>
                  <a:lnTo>
                    <a:pt x="368808" y="21336"/>
                  </a:lnTo>
                  <a:lnTo>
                    <a:pt x="352551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967" y="1716023"/>
              <a:ext cx="515112" cy="52120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95728" y="1709927"/>
              <a:ext cx="5001895" cy="3355975"/>
            </a:xfrm>
            <a:custGeom>
              <a:avLst/>
              <a:gdLst/>
              <a:ahLst/>
              <a:cxnLst/>
              <a:rect l="l" t="t" r="r" b="b"/>
              <a:pathLst>
                <a:path w="5001895" h="3355975">
                  <a:moveTo>
                    <a:pt x="527304" y="3005328"/>
                  </a:moveTo>
                  <a:lnTo>
                    <a:pt x="524256" y="2980944"/>
                  </a:lnTo>
                  <a:lnTo>
                    <a:pt x="515112" y="2953512"/>
                  </a:lnTo>
                  <a:lnTo>
                    <a:pt x="515112" y="3008376"/>
                  </a:lnTo>
                  <a:lnTo>
                    <a:pt x="515112" y="3060192"/>
                  </a:lnTo>
                  <a:lnTo>
                    <a:pt x="512064" y="3084576"/>
                  </a:lnTo>
                  <a:lnTo>
                    <a:pt x="502920" y="3108960"/>
                  </a:lnTo>
                  <a:lnTo>
                    <a:pt x="496824" y="3133344"/>
                  </a:lnTo>
                  <a:lnTo>
                    <a:pt x="472440" y="3176016"/>
                  </a:lnTo>
                  <a:lnTo>
                    <a:pt x="441960" y="3212592"/>
                  </a:lnTo>
                  <a:lnTo>
                    <a:pt x="423672" y="3230880"/>
                  </a:lnTo>
                  <a:lnTo>
                    <a:pt x="405384" y="3243072"/>
                  </a:lnTo>
                  <a:lnTo>
                    <a:pt x="384048" y="3258312"/>
                  </a:lnTo>
                  <a:lnTo>
                    <a:pt x="362712" y="3267456"/>
                  </a:lnTo>
                  <a:lnTo>
                    <a:pt x="338328" y="3276600"/>
                  </a:lnTo>
                  <a:lnTo>
                    <a:pt x="313944" y="3282696"/>
                  </a:lnTo>
                  <a:lnTo>
                    <a:pt x="265176" y="3288792"/>
                  </a:lnTo>
                  <a:lnTo>
                    <a:pt x="237744" y="3285744"/>
                  </a:lnTo>
                  <a:lnTo>
                    <a:pt x="188976" y="3276600"/>
                  </a:lnTo>
                  <a:lnTo>
                    <a:pt x="143256" y="3258312"/>
                  </a:lnTo>
                  <a:lnTo>
                    <a:pt x="121920" y="3243072"/>
                  </a:lnTo>
                  <a:lnTo>
                    <a:pt x="103632" y="3230880"/>
                  </a:lnTo>
                  <a:lnTo>
                    <a:pt x="54864" y="3176016"/>
                  </a:lnTo>
                  <a:lnTo>
                    <a:pt x="33528" y="3133344"/>
                  </a:lnTo>
                  <a:lnTo>
                    <a:pt x="12192" y="3060192"/>
                  </a:lnTo>
                  <a:lnTo>
                    <a:pt x="12192" y="3008376"/>
                  </a:lnTo>
                  <a:lnTo>
                    <a:pt x="24384" y="2959608"/>
                  </a:lnTo>
                  <a:lnTo>
                    <a:pt x="42672" y="2913888"/>
                  </a:lnTo>
                  <a:lnTo>
                    <a:pt x="85344" y="2855976"/>
                  </a:lnTo>
                  <a:lnTo>
                    <a:pt x="124968" y="2825496"/>
                  </a:lnTo>
                  <a:lnTo>
                    <a:pt x="143256" y="2810268"/>
                  </a:lnTo>
                  <a:lnTo>
                    <a:pt x="167640" y="2801112"/>
                  </a:lnTo>
                  <a:lnTo>
                    <a:pt x="188976" y="2791980"/>
                  </a:lnTo>
                  <a:lnTo>
                    <a:pt x="213360" y="2785872"/>
                  </a:lnTo>
                  <a:lnTo>
                    <a:pt x="237744" y="2782824"/>
                  </a:lnTo>
                  <a:lnTo>
                    <a:pt x="265176" y="2779776"/>
                  </a:lnTo>
                  <a:lnTo>
                    <a:pt x="313944" y="2785872"/>
                  </a:lnTo>
                  <a:lnTo>
                    <a:pt x="338328" y="2791980"/>
                  </a:lnTo>
                  <a:lnTo>
                    <a:pt x="362712" y="2801112"/>
                  </a:lnTo>
                  <a:lnTo>
                    <a:pt x="384048" y="2810268"/>
                  </a:lnTo>
                  <a:lnTo>
                    <a:pt x="405384" y="2825496"/>
                  </a:lnTo>
                  <a:lnTo>
                    <a:pt x="423672" y="2837688"/>
                  </a:lnTo>
                  <a:lnTo>
                    <a:pt x="472440" y="2892552"/>
                  </a:lnTo>
                  <a:lnTo>
                    <a:pt x="496824" y="2935224"/>
                  </a:lnTo>
                  <a:lnTo>
                    <a:pt x="512064" y="2983992"/>
                  </a:lnTo>
                  <a:lnTo>
                    <a:pt x="515112" y="3008376"/>
                  </a:lnTo>
                  <a:lnTo>
                    <a:pt x="515112" y="2953512"/>
                  </a:lnTo>
                  <a:lnTo>
                    <a:pt x="484632" y="2886456"/>
                  </a:lnTo>
                  <a:lnTo>
                    <a:pt x="432816" y="2828544"/>
                  </a:lnTo>
                  <a:lnTo>
                    <a:pt x="390144" y="2801112"/>
                  </a:lnTo>
                  <a:lnTo>
                    <a:pt x="341376" y="2779776"/>
                  </a:lnTo>
                  <a:lnTo>
                    <a:pt x="289560" y="2770632"/>
                  </a:lnTo>
                  <a:lnTo>
                    <a:pt x="265176" y="2767584"/>
                  </a:lnTo>
                  <a:lnTo>
                    <a:pt x="210312" y="2773692"/>
                  </a:lnTo>
                  <a:lnTo>
                    <a:pt x="161544" y="2788920"/>
                  </a:lnTo>
                  <a:lnTo>
                    <a:pt x="115824" y="2813304"/>
                  </a:lnTo>
                  <a:lnTo>
                    <a:pt x="76200" y="2846832"/>
                  </a:lnTo>
                  <a:lnTo>
                    <a:pt x="30480" y="2907792"/>
                  </a:lnTo>
                  <a:lnTo>
                    <a:pt x="12192" y="2956560"/>
                  </a:lnTo>
                  <a:lnTo>
                    <a:pt x="0" y="3008376"/>
                  </a:lnTo>
                  <a:lnTo>
                    <a:pt x="0" y="3060192"/>
                  </a:lnTo>
                  <a:lnTo>
                    <a:pt x="12192" y="3112008"/>
                  </a:lnTo>
                  <a:lnTo>
                    <a:pt x="30480" y="3160776"/>
                  </a:lnTo>
                  <a:lnTo>
                    <a:pt x="60960" y="3203448"/>
                  </a:lnTo>
                  <a:lnTo>
                    <a:pt x="97536" y="3240024"/>
                  </a:lnTo>
                  <a:lnTo>
                    <a:pt x="137160" y="3267456"/>
                  </a:lnTo>
                  <a:lnTo>
                    <a:pt x="185928" y="3288792"/>
                  </a:lnTo>
                  <a:lnTo>
                    <a:pt x="265176" y="3300984"/>
                  </a:lnTo>
                  <a:lnTo>
                    <a:pt x="292608" y="3297936"/>
                  </a:lnTo>
                  <a:lnTo>
                    <a:pt x="344424" y="3288792"/>
                  </a:lnTo>
                  <a:lnTo>
                    <a:pt x="390144" y="3267456"/>
                  </a:lnTo>
                  <a:lnTo>
                    <a:pt x="432816" y="3240024"/>
                  </a:lnTo>
                  <a:lnTo>
                    <a:pt x="469392" y="3203448"/>
                  </a:lnTo>
                  <a:lnTo>
                    <a:pt x="496824" y="3160776"/>
                  </a:lnTo>
                  <a:lnTo>
                    <a:pt x="515112" y="3112008"/>
                  </a:lnTo>
                  <a:lnTo>
                    <a:pt x="524256" y="3087624"/>
                  </a:lnTo>
                  <a:lnTo>
                    <a:pt x="527304" y="3060192"/>
                  </a:lnTo>
                  <a:lnTo>
                    <a:pt x="527304" y="3005328"/>
                  </a:lnTo>
                  <a:close/>
                </a:path>
                <a:path w="5001895" h="3355975">
                  <a:moveTo>
                    <a:pt x="527304" y="1911096"/>
                  </a:moveTo>
                  <a:lnTo>
                    <a:pt x="524256" y="1883664"/>
                  </a:lnTo>
                  <a:lnTo>
                    <a:pt x="515112" y="1859280"/>
                  </a:lnTo>
                  <a:lnTo>
                    <a:pt x="515112" y="1914144"/>
                  </a:lnTo>
                  <a:lnTo>
                    <a:pt x="515112" y="1965960"/>
                  </a:lnTo>
                  <a:lnTo>
                    <a:pt x="512064" y="1990344"/>
                  </a:lnTo>
                  <a:lnTo>
                    <a:pt x="502920" y="2014728"/>
                  </a:lnTo>
                  <a:lnTo>
                    <a:pt x="496824" y="2039112"/>
                  </a:lnTo>
                  <a:lnTo>
                    <a:pt x="472440" y="2081784"/>
                  </a:lnTo>
                  <a:lnTo>
                    <a:pt x="441960" y="2118360"/>
                  </a:lnTo>
                  <a:lnTo>
                    <a:pt x="405384" y="2148840"/>
                  </a:lnTo>
                  <a:lnTo>
                    <a:pt x="362712" y="2173224"/>
                  </a:lnTo>
                  <a:lnTo>
                    <a:pt x="313944" y="2188464"/>
                  </a:lnTo>
                  <a:lnTo>
                    <a:pt x="289560" y="2191512"/>
                  </a:lnTo>
                  <a:lnTo>
                    <a:pt x="237744" y="2191512"/>
                  </a:lnTo>
                  <a:lnTo>
                    <a:pt x="164592" y="2173224"/>
                  </a:lnTo>
                  <a:lnTo>
                    <a:pt x="121920" y="2148840"/>
                  </a:lnTo>
                  <a:lnTo>
                    <a:pt x="85344" y="2118360"/>
                  </a:lnTo>
                  <a:lnTo>
                    <a:pt x="54864" y="2078736"/>
                  </a:lnTo>
                  <a:lnTo>
                    <a:pt x="33528" y="2036064"/>
                  </a:lnTo>
                  <a:lnTo>
                    <a:pt x="24384" y="2014728"/>
                  </a:lnTo>
                  <a:lnTo>
                    <a:pt x="18288" y="1990344"/>
                  </a:lnTo>
                  <a:lnTo>
                    <a:pt x="12192" y="1962912"/>
                  </a:lnTo>
                  <a:lnTo>
                    <a:pt x="12192" y="1914144"/>
                  </a:lnTo>
                  <a:lnTo>
                    <a:pt x="18288" y="1886712"/>
                  </a:lnTo>
                  <a:lnTo>
                    <a:pt x="24384" y="1862328"/>
                  </a:lnTo>
                  <a:lnTo>
                    <a:pt x="33528" y="1840992"/>
                  </a:lnTo>
                  <a:lnTo>
                    <a:pt x="42672" y="1816608"/>
                  </a:lnTo>
                  <a:lnTo>
                    <a:pt x="70104" y="1776984"/>
                  </a:lnTo>
                  <a:lnTo>
                    <a:pt x="103632" y="1743456"/>
                  </a:lnTo>
                  <a:lnTo>
                    <a:pt x="143256" y="1716024"/>
                  </a:lnTo>
                  <a:lnTo>
                    <a:pt x="167640" y="1706880"/>
                  </a:lnTo>
                  <a:lnTo>
                    <a:pt x="188976" y="1697736"/>
                  </a:lnTo>
                  <a:lnTo>
                    <a:pt x="237744" y="1685544"/>
                  </a:lnTo>
                  <a:lnTo>
                    <a:pt x="289560" y="1685544"/>
                  </a:lnTo>
                  <a:lnTo>
                    <a:pt x="338328" y="1697736"/>
                  </a:lnTo>
                  <a:lnTo>
                    <a:pt x="384048" y="1716024"/>
                  </a:lnTo>
                  <a:lnTo>
                    <a:pt x="441960" y="1758696"/>
                  </a:lnTo>
                  <a:lnTo>
                    <a:pt x="472440" y="1798320"/>
                  </a:lnTo>
                  <a:lnTo>
                    <a:pt x="496824" y="1840992"/>
                  </a:lnTo>
                  <a:lnTo>
                    <a:pt x="512064" y="1886712"/>
                  </a:lnTo>
                  <a:lnTo>
                    <a:pt x="515112" y="1914144"/>
                  </a:lnTo>
                  <a:lnTo>
                    <a:pt x="515112" y="1859280"/>
                  </a:lnTo>
                  <a:lnTo>
                    <a:pt x="496824" y="1810512"/>
                  </a:lnTo>
                  <a:lnTo>
                    <a:pt x="469392" y="1770888"/>
                  </a:lnTo>
                  <a:lnTo>
                    <a:pt x="432816" y="1734312"/>
                  </a:lnTo>
                  <a:lnTo>
                    <a:pt x="390144" y="1703832"/>
                  </a:lnTo>
                  <a:lnTo>
                    <a:pt x="341376" y="1685544"/>
                  </a:lnTo>
                  <a:lnTo>
                    <a:pt x="289560" y="1673352"/>
                  </a:lnTo>
                  <a:lnTo>
                    <a:pt x="237744" y="1673352"/>
                  </a:lnTo>
                  <a:lnTo>
                    <a:pt x="185928" y="1685544"/>
                  </a:lnTo>
                  <a:lnTo>
                    <a:pt x="137160" y="1703832"/>
                  </a:lnTo>
                  <a:lnTo>
                    <a:pt x="94488" y="1734312"/>
                  </a:lnTo>
                  <a:lnTo>
                    <a:pt x="45720" y="1789176"/>
                  </a:lnTo>
                  <a:lnTo>
                    <a:pt x="21336" y="1834896"/>
                  </a:lnTo>
                  <a:lnTo>
                    <a:pt x="6096" y="1886712"/>
                  </a:lnTo>
                  <a:lnTo>
                    <a:pt x="0" y="1911096"/>
                  </a:lnTo>
                  <a:lnTo>
                    <a:pt x="0" y="1965960"/>
                  </a:lnTo>
                  <a:lnTo>
                    <a:pt x="6096" y="1993392"/>
                  </a:lnTo>
                  <a:lnTo>
                    <a:pt x="30480" y="2066544"/>
                  </a:lnTo>
                  <a:lnTo>
                    <a:pt x="60960" y="2109216"/>
                  </a:lnTo>
                  <a:lnTo>
                    <a:pt x="97536" y="2145792"/>
                  </a:lnTo>
                  <a:lnTo>
                    <a:pt x="115824" y="2157984"/>
                  </a:lnTo>
                  <a:lnTo>
                    <a:pt x="137160" y="2173224"/>
                  </a:lnTo>
                  <a:lnTo>
                    <a:pt x="161544" y="2185416"/>
                  </a:lnTo>
                  <a:lnTo>
                    <a:pt x="185928" y="2191512"/>
                  </a:lnTo>
                  <a:lnTo>
                    <a:pt x="210312" y="2200656"/>
                  </a:lnTo>
                  <a:lnTo>
                    <a:pt x="237744" y="2203704"/>
                  </a:lnTo>
                  <a:lnTo>
                    <a:pt x="292608" y="2203704"/>
                  </a:lnTo>
                  <a:lnTo>
                    <a:pt x="316992" y="2200656"/>
                  </a:lnTo>
                  <a:lnTo>
                    <a:pt x="344424" y="2191512"/>
                  </a:lnTo>
                  <a:lnTo>
                    <a:pt x="365760" y="2182368"/>
                  </a:lnTo>
                  <a:lnTo>
                    <a:pt x="390144" y="2173224"/>
                  </a:lnTo>
                  <a:lnTo>
                    <a:pt x="432816" y="2142744"/>
                  </a:lnTo>
                  <a:lnTo>
                    <a:pt x="469392" y="2109216"/>
                  </a:lnTo>
                  <a:lnTo>
                    <a:pt x="496824" y="2066544"/>
                  </a:lnTo>
                  <a:lnTo>
                    <a:pt x="515112" y="2017776"/>
                  </a:lnTo>
                  <a:lnTo>
                    <a:pt x="524256" y="1993392"/>
                  </a:lnTo>
                  <a:lnTo>
                    <a:pt x="527304" y="1965960"/>
                  </a:lnTo>
                  <a:lnTo>
                    <a:pt x="527304" y="1911096"/>
                  </a:lnTo>
                  <a:close/>
                </a:path>
                <a:path w="5001895" h="3355975">
                  <a:moveTo>
                    <a:pt x="2822448" y="240792"/>
                  </a:moveTo>
                  <a:lnTo>
                    <a:pt x="2819400" y="213360"/>
                  </a:lnTo>
                  <a:lnTo>
                    <a:pt x="2813304" y="188976"/>
                  </a:lnTo>
                  <a:lnTo>
                    <a:pt x="2810256" y="180848"/>
                  </a:lnTo>
                  <a:lnTo>
                    <a:pt x="2810256" y="240792"/>
                  </a:lnTo>
                  <a:lnTo>
                    <a:pt x="2810256" y="292608"/>
                  </a:lnTo>
                  <a:lnTo>
                    <a:pt x="2801112" y="341376"/>
                  </a:lnTo>
                  <a:lnTo>
                    <a:pt x="2767584" y="408432"/>
                  </a:lnTo>
                  <a:lnTo>
                    <a:pt x="2737104" y="448056"/>
                  </a:lnTo>
                  <a:lnTo>
                    <a:pt x="2700528" y="478536"/>
                  </a:lnTo>
                  <a:lnTo>
                    <a:pt x="2657856" y="499872"/>
                  </a:lnTo>
                  <a:lnTo>
                    <a:pt x="2609088" y="515112"/>
                  </a:lnTo>
                  <a:lnTo>
                    <a:pt x="2557272" y="521208"/>
                  </a:lnTo>
                  <a:lnTo>
                    <a:pt x="2508504" y="515112"/>
                  </a:lnTo>
                  <a:lnTo>
                    <a:pt x="2459736" y="499872"/>
                  </a:lnTo>
                  <a:lnTo>
                    <a:pt x="2417064" y="478536"/>
                  </a:lnTo>
                  <a:lnTo>
                    <a:pt x="2380488" y="445008"/>
                  </a:lnTo>
                  <a:lnTo>
                    <a:pt x="2350008" y="408432"/>
                  </a:lnTo>
                  <a:lnTo>
                    <a:pt x="2325624" y="365760"/>
                  </a:lnTo>
                  <a:lnTo>
                    <a:pt x="2310384" y="316992"/>
                  </a:lnTo>
                  <a:lnTo>
                    <a:pt x="2307336" y="292608"/>
                  </a:lnTo>
                  <a:lnTo>
                    <a:pt x="2307336" y="240792"/>
                  </a:lnTo>
                  <a:lnTo>
                    <a:pt x="2316480" y="192024"/>
                  </a:lnTo>
                  <a:lnTo>
                    <a:pt x="2350008" y="124968"/>
                  </a:lnTo>
                  <a:lnTo>
                    <a:pt x="2380488" y="88392"/>
                  </a:lnTo>
                  <a:lnTo>
                    <a:pt x="2417064" y="57912"/>
                  </a:lnTo>
                  <a:lnTo>
                    <a:pt x="2459736" y="33528"/>
                  </a:lnTo>
                  <a:lnTo>
                    <a:pt x="2508504" y="18288"/>
                  </a:lnTo>
                  <a:lnTo>
                    <a:pt x="2532888" y="15240"/>
                  </a:lnTo>
                  <a:lnTo>
                    <a:pt x="2584704" y="15240"/>
                  </a:lnTo>
                  <a:lnTo>
                    <a:pt x="2633472" y="24384"/>
                  </a:lnTo>
                  <a:lnTo>
                    <a:pt x="2700528" y="57912"/>
                  </a:lnTo>
                  <a:lnTo>
                    <a:pt x="2737104" y="88392"/>
                  </a:lnTo>
                  <a:lnTo>
                    <a:pt x="2767584" y="124968"/>
                  </a:lnTo>
                  <a:lnTo>
                    <a:pt x="2791968" y="167640"/>
                  </a:lnTo>
                  <a:lnTo>
                    <a:pt x="2807208" y="216408"/>
                  </a:lnTo>
                  <a:lnTo>
                    <a:pt x="2810256" y="240792"/>
                  </a:lnTo>
                  <a:lnTo>
                    <a:pt x="2810256" y="180848"/>
                  </a:lnTo>
                  <a:lnTo>
                    <a:pt x="2791968" y="140208"/>
                  </a:lnTo>
                  <a:lnTo>
                    <a:pt x="2764536" y="97536"/>
                  </a:lnTo>
                  <a:lnTo>
                    <a:pt x="2727960" y="60960"/>
                  </a:lnTo>
                  <a:lnTo>
                    <a:pt x="2685288" y="33528"/>
                  </a:lnTo>
                  <a:lnTo>
                    <a:pt x="2644635" y="15240"/>
                  </a:lnTo>
                  <a:lnTo>
                    <a:pt x="2636520" y="12192"/>
                  </a:lnTo>
                  <a:lnTo>
                    <a:pt x="2612136" y="6096"/>
                  </a:lnTo>
                  <a:lnTo>
                    <a:pt x="2557272" y="0"/>
                  </a:lnTo>
                  <a:lnTo>
                    <a:pt x="2529840" y="3048"/>
                  </a:lnTo>
                  <a:lnTo>
                    <a:pt x="2478024" y="12192"/>
                  </a:lnTo>
                  <a:lnTo>
                    <a:pt x="2410968" y="45720"/>
                  </a:lnTo>
                  <a:lnTo>
                    <a:pt x="2353056" y="97536"/>
                  </a:lnTo>
                  <a:lnTo>
                    <a:pt x="2325624" y="140208"/>
                  </a:lnTo>
                  <a:lnTo>
                    <a:pt x="2304288" y="188976"/>
                  </a:lnTo>
                  <a:lnTo>
                    <a:pt x="2295144" y="240792"/>
                  </a:lnTo>
                  <a:lnTo>
                    <a:pt x="2295144" y="295656"/>
                  </a:lnTo>
                  <a:lnTo>
                    <a:pt x="2298192" y="320040"/>
                  </a:lnTo>
                  <a:lnTo>
                    <a:pt x="2304288" y="347472"/>
                  </a:lnTo>
                  <a:lnTo>
                    <a:pt x="2313432" y="371856"/>
                  </a:lnTo>
                  <a:lnTo>
                    <a:pt x="2325624" y="393192"/>
                  </a:lnTo>
                  <a:lnTo>
                    <a:pt x="2337816" y="417576"/>
                  </a:lnTo>
                  <a:lnTo>
                    <a:pt x="2389632" y="472440"/>
                  </a:lnTo>
                  <a:lnTo>
                    <a:pt x="2432304" y="499872"/>
                  </a:lnTo>
                  <a:lnTo>
                    <a:pt x="2481072" y="521208"/>
                  </a:lnTo>
                  <a:lnTo>
                    <a:pt x="2560320" y="533400"/>
                  </a:lnTo>
                  <a:lnTo>
                    <a:pt x="2584704" y="530352"/>
                  </a:lnTo>
                  <a:lnTo>
                    <a:pt x="2612136" y="527304"/>
                  </a:lnTo>
                  <a:lnTo>
                    <a:pt x="2660904" y="512064"/>
                  </a:lnTo>
                  <a:lnTo>
                    <a:pt x="2706624" y="487680"/>
                  </a:lnTo>
                  <a:lnTo>
                    <a:pt x="2764536" y="435864"/>
                  </a:lnTo>
                  <a:lnTo>
                    <a:pt x="2804160" y="371856"/>
                  </a:lnTo>
                  <a:lnTo>
                    <a:pt x="2819400" y="320040"/>
                  </a:lnTo>
                  <a:lnTo>
                    <a:pt x="2822448" y="292608"/>
                  </a:lnTo>
                  <a:lnTo>
                    <a:pt x="2822448" y="240792"/>
                  </a:lnTo>
                  <a:close/>
                </a:path>
                <a:path w="5001895" h="3355975">
                  <a:moveTo>
                    <a:pt x="3913632" y="268224"/>
                  </a:moveTo>
                  <a:lnTo>
                    <a:pt x="3907536" y="213360"/>
                  </a:lnTo>
                  <a:lnTo>
                    <a:pt x="3901440" y="188976"/>
                  </a:lnTo>
                  <a:lnTo>
                    <a:pt x="3901440" y="268224"/>
                  </a:lnTo>
                  <a:lnTo>
                    <a:pt x="3898392" y="292608"/>
                  </a:lnTo>
                  <a:lnTo>
                    <a:pt x="3889248" y="341376"/>
                  </a:lnTo>
                  <a:lnTo>
                    <a:pt x="3870960" y="387096"/>
                  </a:lnTo>
                  <a:lnTo>
                    <a:pt x="3855720" y="408432"/>
                  </a:lnTo>
                  <a:lnTo>
                    <a:pt x="3843528" y="429768"/>
                  </a:lnTo>
                  <a:lnTo>
                    <a:pt x="3788664" y="478536"/>
                  </a:lnTo>
                  <a:lnTo>
                    <a:pt x="3745992" y="499872"/>
                  </a:lnTo>
                  <a:lnTo>
                    <a:pt x="3700272" y="515112"/>
                  </a:lnTo>
                  <a:lnTo>
                    <a:pt x="3672840" y="518160"/>
                  </a:lnTo>
                  <a:lnTo>
                    <a:pt x="3648456" y="521208"/>
                  </a:lnTo>
                  <a:lnTo>
                    <a:pt x="3624072" y="518160"/>
                  </a:lnTo>
                  <a:lnTo>
                    <a:pt x="3596640" y="515112"/>
                  </a:lnTo>
                  <a:lnTo>
                    <a:pt x="3572256" y="509016"/>
                  </a:lnTo>
                  <a:lnTo>
                    <a:pt x="3529584" y="490728"/>
                  </a:lnTo>
                  <a:lnTo>
                    <a:pt x="3508248" y="478536"/>
                  </a:lnTo>
                  <a:lnTo>
                    <a:pt x="3486912" y="463296"/>
                  </a:lnTo>
                  <a:lnTo>
                    <a:pt x="3471672" y="445008"/>
                  </a:lnTo>
                  <a:lnTo>
                    <a:pt x="3453384" y="426720"/>
                  </a:lnTo>
                  <a:lnTo>
                    <a:pt x="3441192" y="408432"/>
                  </a:lnTo>
                  <a:lnTo>
                    <a:pt x="3425952" y="387096"/>
                  </a:lnTo>
                  <a:lnTo>
                    <a:pt x="3416808" y="365760"/>
                  </a:lnTo>
                  <a:lnTo>
                    <a:pt x="3407664" y="341376"/>
                  </a:lnTo>
                  <a:lnTo>
                    <a:pt x="3401568" y="316992"/>
                  </a:lnTo>
                  <a:lnTo>
                    <a:pt x="3395472" y="268224"/>
                  </a:lnTo>
                  <a:lnTo>
                    <a:pt x="3398520" y="240792"/>
                  </a:lnTo>
                  <a:lnTo>
                    <a:pt x="3407664" y="192024"/>
                  </a:lnTo>
                  <a:lnTo>
                    <a:pt x="3425952" y="146304"/>
                  </a:lnTo>
                  <a:lnTo>
                    <a:pt x="3441192" y="124968"/>
                  </a:lnTo>
                  <a:lnTo>
                    <a:pt x="3453384" y="106680"/>
                  </a:lnTo>
                  <a:lnTo>
                    <a:pt x="3508248" y="57912"/>
                  </a:lnTo>
                  <a:lnTo>
                    <a:pt x="3550920" y="33528"/>
                  </a:lnTo>
                  <a:lnTo>
                    <a:pt x="3596640" y="18288"/>
                  </a:lnTo>
                  <a:lnTo>
                    <a:pt x="3624072" y="15240"/>
                  </a:lnTo>
                  <a:lnTo>
                    <a:pt x="3675888" y="15240"/>
                  </a:lnTo>
                  <a:lnTo>
                    <a:pt x="3724656" y="24384"/>
                  </a:lnTo>
                  <a:lnTo>
                    <a:pt x="3788664" y="57912"/>
                  </a:lnTo>
                  <a:lnTo>
                    <a:pt x="3828288" y="88392"/>
                  </a:lnTo>
                  <a:lnTo>
                    <a:pt x="3858768" y="124968"/>
                  </a:lnTo>
                  <a:lnTo>
                    <a:pt x="3880104" y="167640"/>
                  </a:lnTo>
                  <a:lnTo>
                    <a:pt x="3895344" y="216408"/>
                  </a:lnTo>
                  <a:lnTo>
                    <a:pt x="3901440" y="268224"/>
                  </a:lnTo>
                  <a:lnTo>
                    <a:pt x="3901440" y="188976"/>
                  </a:lnTo>
                  <a:lnTo>
                    <a:pt x="3880104" y="140208"/>
                  </a:lnTo>
                  <a:lnTo>
                    <a:pt x="3852672" y="97536"/>
                  </a:lnTo>
                  <a:lnTo>
                    <a:pt x="3816096" y="60960"/>
                  </a:lnTo>
                  <a:lnTo>
                    <a:pt x="3752088" y="21336"/>
                  </a:lnTo>
                  <a:lnTo>
                    <a:pt x="3735819" y="15240"/>
                  </a:lnTo>
                  <a:lnTo>
                    <a:pt x="3727704" y="12192"/>
                  </a:lnTo>
                  <a:lnTo>
                    <a:pt x="3700272" y="6096"/>
                  </a:lnTo>
                  <a:lnTo>
                    <a:pt x="3675888" y="3048"/>
                  </a:lnTo>
                  <a:lnTo>
                    <a:pt x="3648456" y="0"/>
                  </a:lnTo>
                  <a:lnTo>
                    <a:pt x="3593592" y="6096"/>
                  </a:lnTo>
                  <a:lnTo>
                    <a:pt x="3569208" y="12192"/>
                  </a:lnTo>
                  <a:lnTo>
                    <a:pt x="3544824" y="21336"/>
                  </a:lnTo>
                  <a:lnTo>
                    <a:pt x="3523488" y="33528"/>
                  </a:lnTo>
                  <a:lnTo>
                    <a:pt x="3499104" y="45720"/>
                  </a:lnTo>
                  <a:lnTo>
                    <a:pt x="3444240" y="97536"/>
                  </a:lnTo>
                  <a:lnTo>
                    <a:pt x="3416808" y="140208"/>
                  </a:lnTo>
                  <a:lnTo>
                    <a:pt x="3395472" y="188976"/>
                  </a:lnTo>
                  <a:lnTo>
                    <a:pt x="3383280" y="268224"/>
                  </a:lnTo>
                  <a:lnTo>
                    <a:pt x="3386328" y="295656"/>
                  </a:lnTo>
                  <a:lnTo>
                    <a:pt x="3389376" y="320040"/>
                  </a:lnTo>
                  <a:lnTo>
                    <a:pt x="3395472" y="347472"/>
                  </a:lnTo>
                  <a:lnTo>
                    <a:pt x="3404616" y="371856"/>
                  </a:lnTo>
                  <a:lnTo>
                    <a:pt x="3416808" y="393192"/>
                  </a:lnTo>
                  <a:lnTo>
                    <a:pt x="3429000" y="417576"/>
                  </a:lnTo>
                  <a:lnTo>
                    <a:pt x="3480816" y="472440"/>
                  </a:lnTo>
                  <a:lnTo>
                    <a:pt x="3544824" y="512064"/>
                  </a:lnTo>
                  <a:lnTo>
                    <a:pt x="3596640" y="527304"/>
                  </a:lnTo>
                  <a:lnTo>
                    <a:pt x="3648456" y="533400"/>
                  </a:lnTo>
                  <a:lnTo>
                    <a:pt x="3703320" y="527304"/>
                  </a:lnTo>
                  <a:lnTo>
                    <a:pt x="3727704" y="521208"/>
                  </a:lnTo>
                  <a:lnTo>
                    <a:pt x="3752088" y="512064"/>
                  </a:lnTo>
                  <a:lnTo>
                    <a:pt x="3773424" y="499872"/>
                  </a:lnTo>
                  <a:lnTo>
                    <a:pt x="3797808" y="487680"/>
                  </a:lnTo>
                  <a:lnTo>
                    <a:pt x="3852672" y="435864"/>
                  </a:lnTo>
                  <a:lnTo>
                    <a:pt x="3892296" y="371856"/>
                  </a:lnTo>
                  <a:lnTo>
                    <a:pt x="3907536" y="320040"/>
                  </a:lnTo>
                  <a:lnTo>
                    <a:pt x="3910584" y="292608"/>
                  </a:lnTo>
                  <a:lnTo>
                    <a:pt x="3913632" y="268224"/>
                  </a:lnTo>
                  <a:close/>
                </a:path>
                <a:path w="5001895" h="3355975">
                  <a:moveTo>
                    <a:pt x="5001768" y="3063240"/>
                  </a:moveTo>
                  <a:lnTo>
                    <a:pt x="4989576" y="3014472"/>
                  </a:lnTo>
                  <a:lnTo>
                    <a:pt x="4989576" y="3093720"/>
                  </a:lnTo>
                  <a:lnTo>
                    <a:pt x="4983480" y="3142488"/>
                  </a:lnTo>
                  <a:lnTo>
                    <a:pt x="4968240" y="3191256"/>
                  </a:lnTo>
                  <a:lnTo>
                    <a:pt x="4946904" y="3233928"/>
                  </a:lnTo>
                  <a:lnTo>
                    <a:pt x="4916424" y="3270504"/>
                  </a:lnTo>
                  <a:lnTo>
                    <a:pt x="4876800" y="3300984"/>
                  </a:lnTo>
                  <a:lnTo>
                    <a:pt x="4834128" y="3325368"/>
                  </a:lnTo>
                  <a:lnTo>
                    <a:pt x="4788408" y="3340608"/>
                  </a:lnTo>
                  <a:lnTo>
                    <a:pt x="4764024" y="3343656"/>
                  </a:lnTo>
                  <a:lnTo>
                    <a:pt x="4712208" y="3343656"/>
                  </a:lnTo>
                  <a:lnTo>
                    <a:pt x="4663440" y="3334512"/>
                  </a:lnTo>
                  <a:lnTo>
                    <a:pt x="4596384" y="3300984"/>
                  </a:lnTo>
                  <a:lnTo>
                    <a:pt x="4559808" y="3270504"/>
                  </a:lnTo>
                  <a:lnTo>
                    <a:pt x="4529328" y="3233928"/>
                  </a:lnTo>
                  <a:lnTo>
                    <a:pt x="4504944" y="3191256"/>
                  </a:lnTo>
                  <a:lnTo>
                    <a:pt x="4489704" y="3142488"/>
                  </a:lnTo>
                  <a:lnTo>
                    <a:pt x="4486656" y="3118104"/>
                  </a:lnTo>
                  <a:lnTo>
                    <a:pt x="4486656" y="3066288"/>
                  </a:lnTo>
                  <a:lnTo>
                    <a:pt x="4504944" y="2993136"/>
                  </a:lnTo>
                  <a:lnTo>
                    <a:pt x="4529328" y="2950464"/>
                  </a:lnTo>
                  <a:lnTo>
                    <a:pt x="4559808" y="2913888"/>
                  </a:lnTo>
                  <a:lnTo>
                    <a:pt x="4596384" y="2883408"/>
                  </a:lnTo>
                  <a:lnTo>
                    <a:pt x="4639056" y="2859024"/>
                  </a:lnTo>
                  <a:lnTo>
                    <a:pt x="4687824" y="2843784"/>
                  </a:lnTo>
                  <a:lnTo>
                    <a:pt x="4712208" y="2840736"/>
                  </a:lnTo>
                  <a:lnTo>
                    <a:pt x="4764024" y="2840736"/>
                  </a:lnTo>
                  <a:lnTo>
                    <a:pt x="4812792" y="2849880"/>
                  </a:lnTo>
                  <a:lnTo>
                    <a:pt x="4879848" y="2883408"/>
                  </a:lnTo>
                  <a:lnTo>
                    <a:pt x="4916424" y="2913888"/>
                  </a:lnTo>
                  <a:lnTo>
                    <a:pt x="4946904" y="2950464"/>
                  </a:lnTo>
                  <a:lnTo>
                    <a:pt x="4968240" y="2993136"/>
                  </a:lnTo>
                  <a:lnTo>
                    <a:pt x="4983480" y="3041904"/>
                  </a:lnTo>
                  <a:lnTo>
                    <a:pt x="4989576" y="3093720"/>
                  </a:lnTo>
                  <a:lnTo>
                    <a:pt x="4989576" y="3014472"/>
                  </a:lnTo>
                  <a:lnTo>
                    <a:pt x="4971288" y="2965704"/>
                  </a:lnTo>
                  <a:lnTo>
                    <a:pt x="4940808" y="2923032"/>
                  </a:lnTo>
                  <a:lnTo>
                    <a:pt x="4904232" y="2886456"/>
                  </a:lnTo>
                  <a:lnTo>
                    <a:pt x="4864608" y="2859024"/>
                  </a:lnTo>
                  <a:lnTo>
                    <a:pt x="4823968" y="2840736"/>
                  </a:lnTo>
                  <a:lnTo>
                    <a:pt x="4815840" y="2837688"/>
                  </a:lnTo>
                  <a:lnTo>
                    <a:pt x="4791456" y="2831592"/>
                  </a:lnTo>
                  <a:lnTo>
                    <a:pt x="4764024" y="2828544"/>
                  </a:lnTo>
                  <a:lnTo>
                    <a:pt x="4709160" y="2828544"/>
                  </a:lnTo>
                  <a:lnTo>
                    <a:pt x="4657344" y="2837688"/>
                  </a:lnTo>
                  <a:lnTo>
                    <a:pt x="4590288" y="2871216"/>
                  </a:lnTo>
                  <a:lnTo>
                    <a:pt x="4532376" y="2923032"/>
                  </a:lnTo>
                  <a:lnTo>
                    <a:pt x="4504944" y="2965704"/>
                  </a:lnTo>
                  <a:lnTo>
                    <a:pt x="4486656" y="3014472"/>
                  </a:lnTo>
                  <a:lnTo>
                    <a:pt x="4477512" y="3038856"/>
                  </a:lnTo>
                  <a:lnTo>
                    <a:pt x="4474464" y="3066288"/>
                  </a:lnTo>
                  <a:lnTo>
                    <a:pt x="4474464" y="3118104"/>
                  </a:lnTo>
                  <a:lnTo>
                    <a:pt x="4477512" y="3145536"/>
                  </a:lnTo>
                  <a:lnTo>
                    <a:pt x="4486656" y="3169920"/>
                  </a:lnTo>
                  <a:lnTo>
                    <a:pt x="4492752" y="3194304"/>
                  </a:lnTo>
                  <a:lnTo>
                    <a:pt x="4517136" y="3240024"/>
                  </a:lnTo>
                  <a:lnTo>
                    <a:pt x="4568952" y="3297936"/>
                  </a:lnTo>
                  <a:lnTo>
                    <a:pt x="4611624" y="3325368"/>
                  </a:lnTo>
                  <a:lnTo>
                    <a:pt x="4660392" y="3346704"/>
                  </a:lnTo>
                  <a:lnTo>
                    <a:pt x="4712208" y="3355848"/>
                  </a:lnTo>
                  <a:lnTo>
                    <a:pt x="4764024" y="3355848"/>
                  </a:lnTo>
                  <a:lnTo>
                    <a:pt x="4791456" y="3352800"/>
                  </a:lnTo>
                  <a:lnTo>
                    <a:pt x="4815840" y="3346704"/>
                  </a:lnTo>
                  <a:lnTo>
                    <a:pt x="4823968" y="3343656"/>
                  </a:lnTo>
                  <a:lnTo>
                    <a:pt x="4840224" y="3337560"/>
                  </a:lnTo>
                  <a:lnTo>
                    <a:pt x="4885944" y="3313176"/>
                  </a:lnTo>
                  <a:lnTo>
                    <a:pt x="4925568" y="3279648"/>
                  </a:lnTo>
                  <a:lnTo>
                    <a:pt x="4971288" y="3218688"/>
                  </a:lnTo>
                  <a:lnTo>
                    <a:pt x="4989576" y="3169920"/>
                  </a:lnTo>
                  <a:lnTo>
                    <a:pt x="5001768" y="3118104"/>
                  </a:lnTo>
                  <a:lnTo>
                    <a:pt x="5001768" y="3063240"/>
                  </a:lnTo>
                  <a:close/>
                </a:path>
                <a:path w="5001895" h="3355975">
                  <a:moveTo>
                    <a:pt x="5001768" y="1969008"/>
                  </a:moveTo>
                  <a:lnTo>
                    <a:pt x="4995672" y="1941576"/>
                  </a:lnTo>
                  <a:lnTo>
                    <a:pt x="4989576" y="1917192"/>
                  </a:lnTo>
                  <a:lnTo>
                    <a:pt x="4989576" y="1996440"/>
                  </a:lnTo>
                  <a:lnTo>
                    <a:pt x="4986528" y="2020824"/>
                  </a:lnTo>
                  <a:lnTo>
                    <a:pt x="4983480" y="2048256"/>
                  </a:lnTo>
                  <a:lnTo>
                    <a:pt x="4977384" y="2072640"/>
                  </a:lnTo>
                  <a:lnTo>
                    <a:pt x="4968240" y="2093976"/>
                  </a:lnTo>
                  <a:lnTo>
                    <a:pt x="4959096" y="2118360"/>
                  </a:lnTo>
                  <a:lnTo>
                    <a:pt x="4931664" y="2157984"/>
                  </a:lnTo>
                  <a:lnTo>
                    <a:pt x="4898136" y="2191512"/>
                  </a:lnTo>
                  <a:lnTo>
                    <a:pt x="4858512" y="2218944"/>
                  </a:lnTo>
                  <a:lnTo>
                    <a:pt x="4834128" y="2228088"/>
                  </a:lnTo>
                  <a:lnTo>
                    <a:pt x="4812792" y="2237232"/>
                  </a:lnTo>
                  <a:lnTo>
                    <a:pt x="4764024" y="2249424"/>
                  </a:lnTo>
                  <a:lnTo>
                    <a:pt x="4712208" y="2249424"/>
                  </a:lnTo>
                  <a:lnTo>
                    <a:pt x="4663440" y="2237232"/>
                  </a:lnTo>
                  <a:lnTo>
                    <a:pt x="4617720" y="2218944"/>
                  </a:lnTo>
                  <a:lnTo>
                    <a:pt x="4559808" y="2176272"/>
                  </a:lnTo>
                  <a:lnTo>
                    <a:pt x="4529328" y="2136648"/>
                  </a:lnTo>
                  <a:lnTo>
                    <a:pt x="4504944" y="2093976"/>
                  </a:lnTo>
                  <a:lnTo>
                    <a:pt x="4489704" y="2048256"/>
                  </a:lnTo>
                  <a:lnTo>
                    <a:pt x="4486656" y="2020824"/>
                  </a:lnTo>
                  <a:lnTo>
                    <a:pt x="4486656" y="1969008"/>
                  </a:lnTo>
                  <a:lnTo>
                    <a:pt x="4504944" y="1895856"/>
                  </a:lnTo>
                  <a:lnTo>
                    <a:pt x="4529328" y="1853184"/>
                  </a:lnTo>
                  <a:lnTo>
                    <a:pt x="4559808" y="1816608"/>
                  </a:lnTo>
                  <a:lnTo>
                    <a:pt x="4596384" y="1786128"/>
                  </a:lnTo>
                  <a:lnTo>
                    <a:pt x="4639056" y="1761744"/>
                  </a:lnTo>
                  <a:lnTo>
                    <a:pt x="4687824" y="1746504"/>
                  </a:lnTo>
                  <a:lnTo>
                    <a:pt x="4712208" y="1743456"/>
                  </a:lnTo>
                  <a:lnTo>
                    <a:pt x="4764024" y="1743456"/>
                  </a:lnTo>
                  <a:lnTo>
                    <a:pt x="4837176" y="1761744"/>
                  </a:lnTo>
                  <a:lnTo>
                    <a:pt x="4879848" y="1786128"/>
                  </a:lnTo>
                  <a:lnTo>
                    <a:pt x="4916424" y="1816608"/>
                  </a:lnTo>
                  <a:lnTo>
                    <a:pt x="4946904" y="1856232"/>
                  </a:lnTo>
                  <a:lnTo>
                    <a:pt x="4968240" y="1898904"/>
                  </a:lnTo>
                  <a:lnTo>
                    <a:pt x="4977384" y="1920240"/>
                  </a:lnTo>
                  <a:lnTo>
                    <a:pt x="4983480" y="1944624"/>
                  </a:lnTo>
                  <a:lnTo>
                    <a:pt x="4986528" y="1969008"/>
                  </a:lnTo>
                  <a:lnTo>
                    <a:pt x="4989576" y="1996440"/>
                  </a:lnTo>
                  <a:lnTo>
                    <a:pt x="4989576" y="1917192"/>
                  </a:lnTo>
                  <a:lnTo>
                    <a:pt x="4971288" y="1868424"/>
                  </a:lnTo>
                  <a:lnTo>
                    <a:pt x="4940808" y="1825752"/>
                  </a:lnTo>
                  <a:lnTo>
                    <a:pt x="4904232" y="1789176"/>
                  </a:lnTo>
                  <a:lnTo>
                    <a:pt x="4885944" y="1776984"/>
                  </a:lnTo>
                  <a:lnTo>
                    <a:pt x="4864608" y="1761744"/>
                  </a:lnTo>
                  <a:lnTo>
                    <a:pt x="4840224" y="1749552"/>
                  </a:lnTo>
                  <a:lnTo>
                    <a:pt x="4815840" y="1743456"/>
                  </a:lnTo>
                  <a:lnTo>
                    <a:pt x="4791456" y="1734312"/>
                  </a:lnTo>
                  <a:lnTo>
                    <a:pt x="4764024" y="1731264"/>
                  </a:lnTo>
                  <a:lnTo>
                    <a:pt x="4709160" y="1731264"/>
                  </a:lnTo>
                  <a:lnTo>
                    <a:pt x="4657344" y="1743456"/>
                  </a:lnTo>
                  <a:lnTo>
                    <a:pt x="4611624" y="1761744"/>
                  </a:lnTo>
                  <a:lnTo>
                    <a:pt x="4568952" y="1792224"/>
                  </a:lnTo>
                  <a:lnTo>
                    <a:pt x="4532376" y="1825752"/>
                  </a:lnTo>
                  <a:lnTo>
                    <a:pt x="4504944" y="1868424"/>
                  </a:lnTo>
                  <a:lnTo>
                    <a:pt x="4486656" y="1917192"/>
                  </a:lnTo>
                  <a:lnTo>
                    <a:pt x="4477512" y="1941576"/>
                  </a:lnTo>
                  <a:lnTo>
                    <a:pt x="4474464" y="1969008"/>
                  </a:lnTo>
                  <a:lnTo>
                    <a:pt x="4474464" y="2023872"/>
                  </a:lnTo>
                  <a:lnTo>
                    <a:pt x="4477512" y="2051304"/>
                  </a:lnTo>
                  <a:lnTo>
                    <a:pt x="4486656" y="2075688"/>
                  </a:lnTo>
                  <a:lnTo>
                    <a:pt x="4492752" y="2100072"/>
                  </a:lnTo>
                  <a:lnTo>
                    <a:pt x="4517136" y="2145792"/>
                  </a:lnTo>
                  <a:lnTo>
                    <a:pt x="4550664" y="2185416"/>
                  </a:lnTo>
                  <a:lnTo>
                    <a:pt x="4611624" y="2231136"/>
                  </a:lnTo>
                  <a:lnTo>
                    <a:pt x="4660392" y="2249424"/>
                  </a:lnTo>
                  <a:lnTo>
                    <a:pt x="4712208" y="2261616"/>
                  </a:lnTo>
                  <a:lnTo>
                    <a:pt x="4764024" y="2261616"/>
                  </a:lnTo>
                  <a:lnTo>
                    <a:pt x="4815840" y="2249424"/>
                  </a:lnTo>
                  <a:lnTo>
                    <a:pt x="4864608" y="2231136"/>
                  </a:lnTo>
                  <a:lnTo>
                    <a:pt x="4907280" y="2200656"/>
                  </a:lnTo>
                  <a:lnTo>
                    <a:pt x="4956048" y="2145792"/>
                  </a:lnTo>
                  <a:lnTo>
                    <a:pt x="4980432" y="2100072"/>
                  </a:lnTo>
                  <a:lnTo>
                    <a:pt x="4995672" y="2048256"/>
                  </a:lnTo>
                  <a:lnTo>
                    <a:pt x="5001768" y="2023872"/>
                  </a:lnTo>
                  <a:lnTo>
                    <a:pt x="5001768" y="1969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1151" y="2410968"/>
              <a:ext cx="518159" cy="5151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925056" y="2404872"/>
              <a:ext cx="530860" cy="527685"/>
            </a:xfrm>
            <a:custGeom>
              <a:avLst/>
              <a:gdLst/>
              <a:ahLst/>
              <a:cxnLst/>
              <a:rect l="l" t="t" r="r" b="b"/>
              <a:pathLst>
                <a:path w="530859" h="527685">
                  <a:moveTo>
                    <a:pt x="292608" y="0"/>
                  </a:moveTo>
                  <a:lnTo>
                    <a:pt x="237744" y="0"/>
                  </a:lnTo>
                  <a:lnTo>
                    <a:pt x="213360" y="3048"/>
                  </a:lnTo>
                  <a:lnTo>
                    <a:pt x="161544" y="18287"/>
                  </a:lnTo>
                  <a:lnTo>
                    <a:pt x="118872" y="42672"/>
                  </a:lnTo>
                  <a:lnTo>
                    <a:pt x="60960" y="94487"/>
                  </a:lnTo>
                  <a:lnTo>
                    <a:pt x="33527" y="137160"/>
                  </a:lnTo>
                  <a:lnTo>
                    <a:pt x="12192" y="185927"/>
                  </a:lnTo>
                  <a:lnTo>
                    <a:pt x="0" y="265175"/>
                  </a:lnTo>
                  <a:lnTo>
                    <a:pt x="3048" y="289560"/>
                  </a:lnTo>
                  <a:lnTo>
                    <a:pt x="6096" y="316991"/>
                  </a:lnTo>
                  <a:lnTo>
                    <a:pt x="21336" y="365760"/>
                  </a:lnTo>
                  <a:lnTo>
                    <a:pt x="45720" y="411479"/>
                  </a:lnTo>
                  <a:lnTo>
                    <a:pt x="97536" y="469391"/>
                  </a:lnTo>
                  <a:lnTo>
                    <a:pt x="140208" y="496824"/>
                  </a:lnTo>
                  <a:lnTo>
                    <a:pt x="188975" y="518160"/>
                  </a:lnTo>
                  <a:lnTo>
                    <a:pt x="240792" y="527303"/>
                  </a:lnTo>
                  <a:lnTo>
                    <a:pt x="292608" y="527303"/>
                  </a:lnTo>
                  <a:lnTo>
                    <a:pt x="320040" y="524255"/>
                  </a:lnTo>
                  <a:lnTo>
                    <a:pt x="344424" y="518160"/>
                  </a:lnTo>
                  <a:lnTo>
                    <a:pt x="352551" y="515112"/>
                  </a:lnTo>
                  <a:lnTo>
                    <a:pt x="240792" y="515112"/>
                  </a:lnTo>
                  <a:lnTo>
                    <a:pt x="216408" y="512063"/>
                  </a:lnTo>
                  <a:lnTo>
                    <a:pt x="167640" y="496824"/>
                  </a:lnTo>
                  <a:lnTo>
                    <a:pt x="124968" y="472439"/>
                  </a:lnTo>
                  <a:lnTo>
                    <a:pt x="88392" y="441960"/>
                  </a:lnTo>
                  <a:lnTo>
                    <a:pt x="57912" y="405383"/>
                  </a:lnTo>
                  <a:lnTo>
                    <a:pt x="42672" y="384048"/>
                  </a:lnTo>
                  <a:lnTo>
                    <a:pt x="33527" y="362712"/>
                  </a:lnTo>
                  <a:lnTo>
                    <a:pt x="24384" y="338327"/>
                  </a:lnTo>
                  <a:lnTo>
                    <a:pt x="18288" y="313943"/>
                  </a:lnTo>
                  <a:lnTo>
                    <a:pt x="15240" y="289560"/>
                  </a:lnTo>
                  <a:lnTo>
                    <a:pt x="15240" y="237743"/>
                  </a:lnTo>
                  <a:lnTo>
                    <a:pt x="24384" y="188975"/>
                  </a:lnTo>
                  <a:lnTo>
                    <a:pt x="57912" y="121919"/>
                  </a:lnTo>
                  <a:lnTo>
                    <a:pt x="88392" y="85343"/>
                  </a:lnTo>
                  <a:lnTo>
                    <a:pt x="124968" y="54863"/>
                  </a:lnTo>
                  <a:lnTo>
                    <a:pt x="167640" y="30479"/>
                  </a:lnTo>
                  <a:lnTo>
                    <a:pt x="216408" y="15239"/>
                  </a:lnTo>
                  <a:lnTo>
                    <a:pt x="240792" y="12191"/>
                  </a:lnTo>
                  <a:lnTo>
                    <a:pt x="352551" y="12191"/>
                  </a:lnTo>
                  <a:lnTo>
                    <a:pt x="344424" y="9143"/>
                  </a:lnTo>
                  <a:lnTo>
                    <a:pt x="320040" y="3048"/>
                  </a:lnTo>
                  <a:lnTo>
                    <a:pt x="292608" y="0"/>
                  </a:lnTo>
                  <a:close/>
                </a:path>
                <a:path w="530859" h="527685">
                  <a:moveTo>
                    <a:pt x="352551" y="12191"/>
                  </a:moveTo>
                  <a:lnTo>
                    <a:pt x="292608" y="12191"/>
                  </a:lnTo>
                  <a:lnTo>
                    <a:pt x="316992" y="15239"/>
                  </a:lnTo>
                  <a:lnTo>
                    <a:pt x="341375" y="21336"/>
                  </a:lnTo>
                  <a:lnTo>
                    <a:pt x="408432" y="54863"/>
                  </a:lnTo>
                  <a:lnTo>
                    <a:pt x="445008" y="85343"/>
                  </a:lnTo>
                  <a:lnTo>
                    <a:pt x="475488" y="121919"/>
                  </a:lnTo>
                  <a:lnTo>
                    <a:pt x="499872" y="164591"/>
                  </a:lnTo>
                  <a:lnTo>
                    <a:pt x="518160" y="237743"/>
                  </a:lnTo>
                  <a:lnTo>
                    <a:pt x="518160" y="289560"/>
                  </a:lnTo>
                  <a:lnTo>
                    <a:pt x="499872" y="362712"/>
                  </a:lnTo>
                  <a:lnTo>
                    <a:pt x="475488" y="405383"/>
                  </a:lnTo>
                  <a:lnTo>
                    <a:pt x="445008" y="441960"/>
                  </a:lnTo>
                  <a:lnTo>
                    <a:pt x="408432" y="472439"/>
                  </a:lnTo>
                  <a:lnTo>
                    <a:pt x="362712" y="496824"/>
                  </a:lnTo>
                  <a:lnTo>
                    <a:pt x="316992" y="512063"/>
                  </a:lnTo>
                  <a:lnTo>
                    <a:pt x="292608" y="515112"/>
                  </a:lnTo>
                  <a:lnTo>
                    <a:pt x="352551" y="515112"/>
                  </a:lnTo>
                  <a:lnTo>
                    <a:pt x="393192" y="496824"/>
                  </a:lnTo>
                  <a:lnTo>
                    <a:pt x="435864" y="469391"/>
                  </a:lnTo>
                  <a:lnTo>
                    <a:pt x="472440" y="432815"/>
                  </a:lnTo>
                  <a:lnTo>
                    <a:pt x="484632" y="411479"/>
                  </a:lnTo>
                  <a:lnTo>
                    <a:pt x="499872" y="390143"/>
                  </a:lnTo>
                  <a:lnTo>
                    <a:pt x="527303" y="316991"/>
                  </a:lnTo>
                  <a:lnTo>
                    <a:pt x="530351" y="289560"/>
                  </a:lnTo>
                  <a:lnTo>
                    <a:pt x="530351" y="234695"/>
                  </a:lnTo>
                  <a:lnTo>
                    <a:pt x="524255" y="210312"/>
                  </a:lnTo>
                  <a:lnTo>
                    <a:pt x="518160" y="182879"/>
                  </a:lnTo>
                  <a:lnTo>
                    <a:pt x="499872" y="137160"/>
                  </a:lnTo>
                  <a:lnTo>
                    <a:pt x="469392" y="94487"/>
                  </a:lnTo>
                  <a:lnTo>
                    <a:pt x="435864" y="57912"/>
                  </a:lnTo>
                  <a:lnTo>
                    <a:pt x="393192" y="30479"/>
                  </a:lnTo>
                  <a:lnTo>
                    <a:pt x="368808" y="18287"/>
                  </a:lnTo>
                  <a:lnTo>
                    <a:pt x="352551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10027" y="3413969"/>
            <a:ext cx="312420" cy="317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900" i="1" spc="30" dirty="0">
                <a:latin typeface="Comic Sans MS"/>
                <a:cs typeface="Comic Sans MS"/>
              </a:rPr>
              <a:t>x</a:t>
            </a:r>
            <a:r>
              <a:rPr sz="1650" spc="44" baseline="-27777" dirty="0">
                <a:latin typeface="Comic Sans MS"/>
                <a:cs typeface="Comic Sans MS"/>
              </a:rPr>
              <a:t>2</a:t>
            </a:r>
            <a:endParaRPr sz="1650" baseline="-27777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71252" y="1844167"/>
            <a:ext cx="1433830" cy="14604"/>
            <a:chOff x="3671252" y="1844167"/>
            <a:chExt cx="1433830" cy="14604"/>
          </a:xfrm>
        </p:grpSpPr>
        <p:sp>
          <p:nvSpPr>
            <p:cNvPr id="26" name="object 26"/>
            <p:cNvSpPr/>
            <p:nvPr/>
          </p:nvSpPr>
          <p:spPr>
            <a:xfrm>
              <a:off x="3673792" y="1846707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5">
                  <a:moveTo>
                    <a:pt x="0" y="0"/>
                  </a:moveTo>
                  <a:lnTo>
                    <a:pt x="228981" y="0"/>
                  </a:lnTo>
                </a:path>
              </a:pathLst>
            </a:custGeom>
            <a:ln w="4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31842" y="1855851"/>
              <a:ext cx="270510" cy="0"/>
            </a:xfrm>
            <a:custGeom>
              <a:avLst/>
              <a:gdLst/>
              <a:ahLst/>
              <a:cxnLst/>
              <a:rect l="l" t="t" r="r" b="b"/>
              <a:pathLst>
                <a:path w="270510">
                  <a:moveTo>
                    <a:pt x="0" y="0"/>
                  </a:moveTo>
                  <a:lnTo>
                    <a:pt x="270129" y="0"/>
                  </a:lnTo>
                </a:path>
              </a:pathLst>
            </a:custGeom>
            <a:ln w="47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31184" y="1788902"/>
            <a:ext cx="151003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208405" algn="l"/>
              </a:tabLst>
            </a:pPr>
            <a:r>
              <a:rPr sz="3600" i="1" spc="-150" baseline="1157" dirty="0">
                <a:latin typeface="Times New Roman"/>
                <a:cs typeface="Times New Roman"/>
              </a:rPr>
              <a:t>x</a:t>
            </a:r>
            <a:r>
              <a:rPr sz="2700" spc="-150" baseline="-16975" dirty="0">
                <a:latin typeface="Times New Roman"/>
                <a:cs typeface="Times New Roman"/>
              </a:rPr>
              <a:t>1	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700" spc="-7" baseline="-18518" dirty="0">
                <a:latin typeface="Times New Roman"/>
                <a:cs typeface="Times New Roman"/>
              </a:rPr>
              <a:t>2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37122" y="1878710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885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90259" y="1837435"/>
            <a:ext cx="29781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i="1" spc="60" dirty="0">
                <a:latin typeface="Comic Sans MS"/>
                <a:cs typeface="Comic Sans MS"/>
              </a:rPr>
              <a:t>x</a:t>
            </a:r>
            <a:r>
              <a:rPr sz="1500" spc="89" baseline="-27777" dirty="0">
                <a:latin typeface="Comic Sans MS"/>
                <a:cs typeface="Comic Sans MS"/>
              </a:rPr>
              <a:t>4</a:t>
            </a:r>
            <a:endParaRPr sz="1500" baseline="-27777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36307" y="2403787"/>
            <a:ext cx="30226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-100" dirty="0">
                <a:latin typeface="Times New Roman"/>
                <a:cs typeface="Times New Roman"/>
              </a:rPr>
              <a:t>x</a:t>
            </a:r>
            <a:r>
              <a:rPr sz="2700" spc="-150" baseline="-18518" dirty="0">
                <a:latin typeface="Times New Roman"/>
                <a:cs typeface="Times New Roman"/>
              </a:rPr>
              <a:t>1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81443" y="3443155"/>
            <a:ext cx="32321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-15" dirty="0">
                <a:latin typeface="Times New Roman"/>
                <a:cs typeface="Times New Roman"/>
              </a:rPr>
              <a:t>x</a:t>
            </a:r>
            <a:r>
              <a:rPr sz="2700" spc="-22" baseline="-18518" dirty="0">
                <a:latin typeface="Times New Roman"/>
                <a:cs typeface="Times New Roman"/>
              </a:rPr>
              <a:t>2</a:t>
            </a:r>
            <a:endParaRPr sz="2700" baseline="-1851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443" y="4537804"/>
            <a:ext cx="31750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i="1" spc="-40" dirty="0">
                <a:latin typeface="Times New Roman"/>
                <a:cs typeface="Times New Roman"/>
              </a:rPr>
              <a:t>x</a:t>
            </a:r>
            <a:r>
              <a:rPr sz="2700" spc="-60" baseline="-18518" dirty="0">
                <a:latin typeface="Times New Roman"/>
                <a:cs typeface="Times New Roman"/>
              </a:rPr>
              <a:t>3</a:t>
            </a:r>
            <a:endParaRPr sz="2700" baseline="-18518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40151" y="2103120"/>
            <a:ext cx="4258310" cy="3716020"/>
            <a:chOff x="2740151" y="2103120"/>
            <a:chExt cx="4258310" cy="3716020"/>
          </a:xfrm>
        </p:grpSpPr>
        <p:sp>
          <p:nvSpPr>
            <p:cNvPr id="35" name="object 35"/>
            <p:cNvSpPr/>
            <p:nvPr/>
          </p:nvSpPr>
          <p:spPr>
            <a:xfrm>
              <a:off x="3428999" y="5227320"/>
              <a:ext cx="527685" cy="533400"/>
            </a:xfrm>
            <a:custGeom>
              <a:avLst/>
              <a:gdLst/>
              <a:ahLst/>
              <a:cxnLst/>
              <a:rect l="l" t="t" r="r" b="b"/>
              <a:pathLst>
                <a:path w="527685" h="533400">
                  <a:moveTo>
                    <a:pt x="265175" y="0"/>
                  </a:moveTo>
                  <a:lnTo>
                    <a:pt x="210312" y="6095"/>
                  </a:lnTo>
                  <a:lnTo>
                    <a:pt x="161544" y="21335"/>
                  </a:lnTo>
                  <a:lnTo>
                    <a:pt x="115824" y="45719"/>
                  </a:lnTo>
                  <a:lnTo>
                    <a:pt x="76200" y="79247"/>
                  </a:lnTo>
                  <a:lnTo>
                    <a:pt x="30479" y="140207"/>
                  </a:lnTo>
                  <a:lnTo>
                    <a:pt x="12191" y="188975"/>
                  </a:lnTo>
                  <a:lnTo>
                    <a:pt x="0" y="240791"/>
                  </a:lnTo>
                  <a:lnTo>
                    <a:pt x="0" y="292607"/>
                  </a:lnTo>
                  <a:lnTo>
                    <a:pt x="12191" y="344423"/>
                  </a:lnTo>
                  <a:lnTo>
                    <a:pt x="30479" y="393191"/>
                  </a:lnTo>
                  <a:lnTo>
                    <a:pt x="60960" y="435863"/>
                  </a:lnTo>
                  <a:lnTo>
                    <a:pt x="97536" y="472439"/>
                  </a:lnTo>
                  <a:lnTo>
                    <a:pt x="137160" y="499871"/>
                  </a:lnTo>
                  <a:lnTo>
                    <a:pt x="185927" y="521207"/>
                  </a:lnTo>
                  <a:lnTo>
                    <a:pt x="265175" y="533399"/>
                  </a:lnTo>
                  <a:lnTo>
                    <a:pt x="292608" y="530351"/>
                  </a:lnTo>
                  <a:lnTo>
                    <a:pt x="316991" y="527303"/>
                  </a:lnTo>
                  <a:lnTo>
                    <a:pt x="344424" y="521207"/>
                  </a:lnTo>
                  <a:lnTo>
                    <a:pt x="352551" y="518159"/>
                  </a:lnTo>
                  <a:lnTo>
                    <a:pt x="237744" y="518159"/>
                  </a:lnTo>
                  <a:lnTo>
                    <a:pt x="213360" y="515111"/>
                  </a:lnTo>
                  <a:lnTo>
                    <a:pt x="167639" y="499871"/>
                  </a:lnTo>
                  <a:lnTo>
                    <a:pt x="124967" y="475487"/>
                  </a:lnTo>
                  <a:lnTo>
                    <a:pt x="85344" y="445007"/>
                  </a:lnTo>
                  <a:lnTo>
                    <a:pt x="54863" y="408431"/>
                  </a:lnTo>
                  <a:lnTo>
                    <a:pt x="33527" y="365759"/>
                  </a:lnTo>
                  <a:lnTo>
                    <a:pt x="18287" y="316991"/>
                  </a:lnTo>
                  <a:lnTo>
                    <a:pt x="12191" y="265175"/>
                  </a:lnTo>
                  <a:lnTo>
                    <a:pt x="15239" y="240791"/>
                  </a:lnTo>
                  <a:lnTo>
                    <a:pt x="18287" y="213359"/>
                  </a:lnTo>
                  <a:lnTo>
                    <a:pt x="33527" y="167639"/>
                  </a:lnTo>
                  <a:lnTo>
                    <a:pt x="54863" y="124967"/>
                  </a:lnTo>
                  <a:lnTo>
                    <a:pt x="85344" y="85343"/>
                  </a:lnTo>
                  <a:lnTo>
                    <a:pt x="124967" y="54863"/>
                  </a:lnTo>
                  <a:lnTo>
                    <a:pt x="167639" y="33527"/>
                  </a:lnTo>
                  <a:lnTo>
                    <a:pt x="188975" y="24383"/>
                  </a:lnTo>
                  <a:lnTo>
                    <a:pt x="213360" y="18287"/>
                  </a:lnTo>
                  <a:lnTo>
                    <a:pt x="237744" y="15239"/>
                  </a:lnTo>
                  <a:lnTo>
                    <a:pt x="265175" y="12191"/>
                  </a:lnTo>
                  <a:lnTo>
                    <a:pt x="341375" y="12191"/>
                  </a:lnTo>
                  <a:lnTo>
                    <a:pt x="316991" y="6095"/>
                  </a:lnTo>
                  <a:lnTo>
                    <a:pt x="289560" y="3047"/>
                  </a:lnTo>
                  <a:lnTo>
                    <a:pt x="265175" y="0"/>
                  </a:lnTo>
                  <a:close/>
                </a:path>
                <a:path w="527685" h="533400">
                  <a:moveTo>
                    <a:pt x="341375" y="12191"/>
                  </a:moveTo>
                  <a:lnTo>
                    <a:pt x="265175" y="12191"/>
                  </a:lnTo>
                  <a:lnTo>
                    <a:pt x="313944" y="18287"/>
                  </a:lnTo>
                  <a:lnTo>
                    <a:pt x="338327" y="24383"/>
                  </a:lnTo>
                  <a:lnTo>
                    <a:pt x="384048" y="42671"/>
                  </a:lnTo>
                  <a:lnTo>
                    <a:pt x="423672" y="70103"/>
                  </a:lnTo>
                  <a:lnTo>
                    <a:pt x="472439" y="124967"/>
                  </a:lnTo>
                  <a:lnTo>
                    <a:pt x="496824" y="167639"/>
                  </a:lnTo>
                  <a:lnTo>
                    <a:pt x="512063" y="216407"/>
                  </a:lnTo>
                  <a:lnTo>
                    <a:pt x="515112" y="240791"/>
                  </a:lnTo>
                  <a:lnTo>
                    <a:pt x="515112" y="292607"/>
                  </a:lnTo>
                  <a:lnTo>
                    <a:pt x="505967" y="341375"/>
                  </a:lnTo>
                  <a:lnTo>
                    <a:pt x="472439" y="408431"/>
                  </a:lnTo>
                  <a:lnTo>
                    <a:pt x="441960" y="445007"/>
                  </a:lnTo>
                  <a:lnTo>
                    <a:pt x="405384" y="475487"/>
                  </a:lnTo>
                  <a:lnTo>
                    <a:pt x="362712" y="499871"/>
                  </a:lnTo>
                  <a:lnTo>
                    <a:pt x="313944" y="515111"/>
                  </a:lnTo>
                  <a:lnTo>
                    <a:pt x="289560" y="518159"/>
                  </a:lnTo>
                  <a:lnTo>
                    <a:pt x="352551" y="518159"/>
                  </a:lnTo>
                  <a:lnTo>
                    <a:pt x="411479" y="487679"/>
                  </a:lnTo>
                  <a:lnTo>
                    <a:pt x="469391" y="435863"/>
                  </a:lnTo>
                  <a:lnTo>
                    <a:pt x="496824" y="393191"/>
                  </a:lnTo>
                  <a:lnTo>
                    <a:pt x="518160" y="344423"/>
                  </a:lnTo>
                  <a:lnTo>
                    <a:pt x="527303" y="292607"/>
                  </a:lnTo>
                  <a:lnTo>
                    <a:pt x="527303" y="237743"/>
                  </a:lnTo>
                  <a:lnTo>
                    <a:pt x="524255" y="213359"/>
                  </a:lnTo>
                  <a:lnTo>
                    <a:pt x="515112" y="185927"/>
                  </a:lnTo>
                  <a:lnTo>
                    <a:pt x="509015" y="161543"/>
                  </a:lnTo>
                  <a:lnTo>
                    <a:pt x="496824" y="140207"/>
                  </a:lnTo>
                  <a:lnTo>
                    <a:pt x="484632" y="115823"/>
                  </a:lnTo>
                  <a:lnTo>
                    <a:pt x="469391" y="97535"/>
                  </a:lnTo>
                  <a:lnTo>
                    <a:pt x="432815" y="60959"/>
                  </a:lnTo>
                  <a:lnTo>
                    <a:pt x="411479" y="45719"/>
                  </a:lnTo>
                  <a:lnTo>
                    <a:pt x="390144" y="33527"/>
                  </a:lnTo>
                  <a:lnTo>
                    <a:pt x="365760" y="21335"/>
                  </a:lnTo>
                  <a:lnTo>
                    <a:pt x="341375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5291327"/>
              <a:ext cx="515111" cy="5212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75048" y="5285232"/>
              <a:ext cx="1618615" cy="533400"/>
            </a:xfrm>
            <a:custGeom>
              <a:avLst/>
              <a:gdLst/>
              <a:ahLst/>
              <a:cxnLst/>
              <a:rect l="l" t="t" r="r" b="b"/>
              <a:pathLst>
                <a:path w="1618614" h="533400">
                  <a:moveTo>
                    <a:pt x="527304" y="240792"/>
                  </a:moveTo>
                  <a:lnTo>
                    <a:pt x="524256" y="213360"/>
                  </a:lnTo>
                  <a:lnTo>
                    <a:pt x="515112" y="188976"/>
                  </a:lnTo>
                  <a:lnTo>
                    <a:pt x="515112" y="240792"/>
                  </a:lnTo>
                  <a:lnTo>
                    <a:pt x="515112" y="292608"/>
                  </a:lnTo>
                  <a:lnTo>
                    <a:pt x="505968" y="341376"/>
                  </a:lnTo>
                  <a:lnTo>
                    <a:pt x="472440" y="408432"/>
                  </a:lnTo>
                  <a:lnTo>
                    <a:pt x="441960" y="445008"/>
                  </a:lnTo>
                  <a:lnTo>
                    <a:pt x="405384" y="475488"/>
                  </a:lnTo>
                  <a:lnTo>
                    <a:pt x="384048" y="490728"/>
                  </a:lnTo>
                  <a:lnTo>
                    <a:pt x="362712" y="499872"/>
                  </a:lnTo>
                  <a:lnTo>
                    <a:pt x="338328" y="509016"/>
                  </a:lnTo>
                  <a:lnTo>
                    <a:pt x="313944" y="515112"/>
                  </a:lnTo>
                  <a:lnTo>
                    <a:pt x="265176" y="521208"/>
                  </a:lnTo>
                  <a:lnTo>
                    <a:pt x="237744" y="518160"/>
                  </a:lnTo>
                  <a:lnTo>
                    <a:pt x="213360" y="515112"/>
                  </a:lnTo>
                  <a:lnTo>
                    <a:pt x="188976" y="509016"/>
                  </a:lnTo>
                  <a:lnTo>
                    <a:pt x="167640" y="499872"/>
                  </a:lnTo>
                  <a:lnTo>
                    <a:pt x="143256" y="490728"/>
                  </a:lnTo>
                  <a:lnTo>
                    <a:pt x="121920" y="475488"/>
                  </a:lnTo>
                  <a:lnTo>
                    <a:pt x="103632" y="463296"/>
                  </a:lnTo>
                  <a:lnTo>
                    <a:pt x="85344" y="445008"/>
                  </a:lnTo>
                  <a:lnTo>
                    <a:pt x="54864" y="408432"/>
                  </a:lnTo>
                  <a:lnTo>
                    <a:pt x="33528" y="365760"/>
                  </a:lnTo>
                  <a:lnTo>
                    <a:pt x="18288" y="316992"/>
                  </a:lnTo>
                  <a:lnTo>
                    <a:pt x="12192" y="265176"/>
                  </a:lnTo>
                  <a:lnTo>
                    <a:pt x="18288" y="216408"/>
                  </a:lnTo>
                  <a:lnTo>
                    <a:pt x="33528" y="167640"/>
                  </a:lnTo>
                  <a:lnTo>
                    <a:pt x="54864" y="124968"/>
                  </a:lnTo>
                  <a:lnTo>
                    <a:pt x="85344" y="88392"/>
                  </a:lnTo>
                  <a:lnTo>
                    <a:pt x="124968" y="57912"/>
                  </a:lnTo>
                  <a:lnTo>
                    <a:pt x="143256" y="42672"/>
                  </a:lnTo>
                  <a:lnTo>
                    <a:pt x="167640" y="33528"/>
                  </a:lnTo>
                  <a:lnTo>
                    <a:pt x="188976" y="24384"/>
                  </a:lnTo>
                  <a:lnTo>
                    <a:pt x="213360" y="18288"/>
                  </a:lnTo>
                  <a:lnTo>
                    <a:pt x="237744" y="15240"/>
                  </a:lnTo>
                  <a:lnTo>
                    <a:pt x="265176" y="12192"/>
                  </a:lnTo>
                  <a:lnTo>
                    <a:pt x="313944" y="18288"/>
                  </a:lnTo>
                  <a:lnTo>
                    <a:pt x="362712" y="33528"/>
                  </a:lnTo>
                  <a:lnTo>
                    <a:pt x="405384" y="57912"/>
                  </a:lnTo>
                  <a:lnTo>
                    <a:pt x="441960" y="88392"/>
                  </a:lnTo>
                  <a:lnTo>
                    <a:pt x="472440" y="124968"/>
                  </a:lnTo>
                  <a:lnTo>
                    <a:pt x="496824" y="167640"/>
                  </a:lnTo>
                  <a:lnTo>
                    <a:pt x="512064" y="216408"/>
                  </a:lnTo>
                  <a:lnTo>
                    <a:pt x="515112" y="240792"/>
                  </a:lnTo>
                  <a:lnTo>
                    <a:pt x="515112" y="188976"/>
                  </a:lnTo>
                  <a:lnTo>
                    <a:pt x="496824" y="140208"/>
                  </a:lnTo>
                  <a:lnTo>
                    <a:pt x="469392" y="97536"/>
                  </a:lnTo>
                  <a:lnTo>
                    <a:pt x="432816" y="60960"/>
                  </a:lnTo>
                  <a:lnTo>
                    <a:pt x="390144" y="33528"/>
                  </a:lnTo>
                  <a:lnTo>
                    <a:pt x="341376" y="12192"/>
                  </a:lnTo>
                  <a:lnTo>
                    <a:pt x="289560" y="3048"/>
                  </a:lnTo>
                  <a:lnTo>
                    <a:pt x="265176" y="0"/>
                  </a:lnTo>
                  <a:lnTo>
                    <a:pt x="210312" y="6096"/>
                  </a:lnTo>
                  <a:lnTo>
                    <a:pt x="161544" y="21336"/>
                  </a:lnTo>
                  <a:lnTo>
                    <a:pt x="115824" y="45720"/>
                  </a:lnTo>
                  <a:lnTo>
                    <a:pt x="76200" y="79248"/>
                  </a:lnTo>
                  <a:lnTo>
                    <a:pt x="30480" y="140208"/>
                  </a:lnTo>
                  <a:lnTo>
                    <a:pt x="12192" y="188976"/>
                  </a:lnTo>
                  <a:lnTo>
                    <a:pt x="0" y="240792"/>
                  </a:lnTo>
                  <a:lnTo>
                    <a:pt x="0" y="295656"/>
                  </a:lnTo>
                  <a:lnTo>
                    <a:pt x="6096" y="320040"/>
                  </a:lnTo>
                  <a:lnTo>
                    <a:pt x="12192" y="347472"/>
                  </a:lnTo>
                  <a:lnTo>
                    <a:pt x="45720" y="414528"/>
                  </a:lnTo>
                  <a:lnTo>
                    <a:pt x="76200" y="454152"/>
                  </a:lnTo>
                  <a:lnTo>
                    <a:pt x="115824" y="487680"/>
                  </a:lnTo>
                  <a:lnTo>
                    <a:pt x="161544" y="512064"/>
                  </a:lnTo>
                  <a:lnTo>
                    <a:pt x="210312" y="527304"/>
                  </a:lnTo>
                  <a:lnTo>
                    <a:pt x="265176" y="533400"/>
                  </a:lnTo>
                  <a:lnTo>
                    <a:pt x="292608" y="530352"/>
                  </a:lnTo>
                  <a:lnTo>
                    <a:pt x="344424" y="521208"/>
                  </a:lnTo>
                  <a:lnTo>
                    <a:pt x="411480" y="487680"/>
                  </a:lnTo>
                  <a:lnTo>
                    <a:pt x="469392" y="435864"/>
                  </a:lnTo>
                  <a:lnTo>
                    <a:pt x="496824" y="393192"/>
                  </a:lnTo>
                  <a:lnTo>
                    <a:pt x="518160" y="344424"/>
                  </a:lnTo>
                  <a:lnTo>
                    <a:pt x="527304" y="292608"/>
                  </a:lnTo>
                  <a:lnTo>
                    <a:pt x="527304" y="240792"/>
                  </a:lnTo>
                  <a:close/>
                </a:path>
                <a:path w="1618614" h="533400">
                  <a:moveTo>
                    <a:pt x="1618488" y="240792"/>
                  </a:moveTo>
                  <a:lnTo>
                    <a:pt x="1612392" y="213360"/>
                  </a:lnTo>
                  <a:lnTo>
                    <a:pt x="1606296" y="188976"/>
                  </a:lnTo>
                  <a:lnTo>
                    <a:pt x="1606296" y="240792"/>
                  </a:lnTo>
                  <a:lnTo>
                    <a:pt x="1606296" y="292608"/>
                  </a:lnTo>
                  <a:lnTo>
                    <a:pt x="1588008" y="365760"/>
                  </a:lnTo>
                  <a:lnTo>
                    <a:pt x="1563624" y="408432"/>
                  </a:lnTo>
                  <a:lnTo>
                    <a:pt x="1533144" y="445008"/>
                  </a:lnTo>
                  <a:lnTo>
                    <a:pt x="1496568" y="475488"/>
                  </a:lnTo>
                  <a:lnTo>
                    <a:pt x="1475232" y="490728"/>
                  </a:lnTo>
                  <a:lnTo>
                    <a:pt x="1429512" y="509016"/>
                  </a:lnTo>
                  <a:lnTo>
                    <a:pt x="1380744" y="518160"/>
                  </a:lnTo>
                  <a:lnTo>
                    <a:pt x="1353312" y="521208"/>
                  </a:lnTo>
                  <a:lnTo>
                    <a:pt x="1304544" y="515112"/>
                  </a:lnTo>
                  <a:lnTo>
                    <a:pt x="1280160" y="509016"/>
                  </a:lnTo>
                  <a:lnTo>
                    <a:pt x="1255776" y="499872"/>
                  </a:lnTo>
                  <a:lnTo>
                    <a:pt x="1234440" y="490728"/>
                  </a:lnTo>
                  <a:lnTo>
                    <a:pt x="1213104" y="475488"/>
                  </a:lnTo>
                  <a:lnTo>
                    <a:pt x="1194816" y="463296"/>
                  </a:lnTo>
                  <a:lnTo>
                    <a:pt x="1176528" y="445008"/>
                  </a:lnTo>
                  <a:lnTo>
                    <a:pt x="1146048" y="408432"/>
                  </a:lnTo>
                  <a:lnTo>
                    <a:pt x="1121664" y="365760"/>
                  </a:lnTo>
                  <a:lnTo>
                    <a:pt x="1103376" y="292608"/>
                  </a:lnTo>
                  <a:lnTo>
                    <a:pt x="1103376" y="240792"/>
                  </a:lnTo>
                  <a:lnTo>
                    <a:pt x="1121664" y="167640"/>
                  </a:lnTo>
                  <a:lnTo>
                    <a:pt x="1146048" y="124968"/>
                  </a:lnTo>
                  <a:lnTo>
                    <a:pt x="1176528" y="88392"/>
                  </a:lnTo>
                  <a:lnTo>
                    <a:pt x="1213104" y="57912"/>
                  </a:lnTo>
                  <a:lnTo>
                    <a:pt x="1234440" y="42672"/>
                  </a:lnTo>
                  <a:lnTo>
                    <a:pt x="1280160" y="24384"/>
                  </a:lnTo>
                  <a:lnTo>
                    <a:pt x="1328928" y="15240"/>
                  </a:lnTo>
                  <a:lnTo>
                    <a:pt x="1356360" y="12192"/>
                  </a:lnTo>
                  <a:lnTo>
                    <a:pt x="1405128" y="18288"/>
                  </a:lnTo>
                  <a:lnTo>
                    <a:pt x="1453896" y="33528"/>
                  </a:lnTo>
                  <a:lnTo>
                    <a:pt x="1496568" y="57912"/>
                  </a:lnTo>
                  <a:lnTo>
                    <a:pt x="1533144" y="88392"/>
                  </a:lnTo>
                  <a:lnTo>
                    <a:pt x="1563624" y="124968"/>
                  </a:lnTo>
                  <a:lnTo>
                    <a:pt x="1588008" y="167640"/>
                  </a:lnTo>
                  <a:lnTo>
                    <a:pt x="1606296" y="240792"/>
                  </a:lnTo>
                  <a:lnTo>
                    <a:pt x="1606296" y="188976"/>
                  </a:lnTo>
                  <a:lnTo>
                    <a:pt x="1588008" y="140208"/>
                  </a:lnTo>
                  <a:lnTo>
                    <a:pt x="1557528" y="97536"/>
                  </a:lnTo>
                  <a:lnTo>
                    <a:pt x="1524000" y="60960"/>
                  </a:lnTo>
                  <a:lnTo>
                    <a:pt x="1481328" y="33528"/>
                  </a:lnTo>
                  <a:lnTo>
                    <a:pt x="1432560" y="12192"/>
                  </a:lnTo>
                  <a:lnTo>
                    <a:pt x="1353312" y="0"/>
                  </a:lnTo>
                  <a:lnTo>
                    <a:pt x="1328928" y="3048"/>
                  </a:lnTo>
                  <a:lnTo>
                    <a:pt x="1301496" y="6096"/>
                  </a:lnTo>
                  <a:lnTo>
                    <a:pt x="1252728" y="21336"/>
                  </a:lnTo>
                  <a:lnTo>
                    <a:pt x="1207008" y="45720"/>
                  </a:lnTo>
                  <a:lnTo>
                    <a:pt x="1167384" y="79248"/>
                  </a:lnTo>
                  <a:lnTo>
                    <a:pt x="1121664" y="140208"/>
                  </a:lnTo>
                  <a:lnTo>
                    <a:pt x="1103376" y="188976"/>
                  </a:lnTo>
                  <a:lnTo>
                    <a:pt x="1091184" y="240792"/>
                  </a:lnTo>
                  <a:lnTo>
                    <a:pt x="1091184" y="295656"/>
                  </a:lnTo>
                  <a:lnTo>
                    <a:pt x="1097280" y="320040"/>
                  </a:lnTo>
                  <a:lnTo>
                    <a:pt x="1103376" y="347472"/>
                  </a:lnTo>
                  <a:lnTo>
                    <a:pt x="1121664" y="393192"/>
                  </a:lnTo>
                  <a:lnTo>
                    <a:pt x="1152144" y="435864"/>
                  </a:lnTo>
                  <a:lnTo>
                    <a:pt x="1185672" y="472440"/>
                  </a:lnTo>
                  <a:lnTo>
                    <a:pt x="1228344" y="499872"/>
                  </a:lnTo>
                  <a:lnTo>
                    <a:pt x="1277112" y="521208"/>
                  </a:lnTo>
                  <a:lnTo>
                    <a:pt x="1356360" y="533400"/>
                  </a:lnTo>
                  <a:lnTo>
                    <a:pt x="1380744" y="530352"/>
                  </a:lnTo>
                  <a:lnTo>
                    <a:pt x="1408176" y="527304"/>
                  </a:lnTo>
                  <a:lnTo>
                    <a:pt x="1456944" y="512064"/>
                  </a:lnTo>
                  <a:lnTo>
                    <a:pt x="1502664" y="487680"/>
                  </a:lnTo>
                  <a:lnTo>
                    <a:pt x="1560576" y="435864"/>
                  </a:lnTo>
                  <a:lnTo>
                    <a:pt x="1572768" y="414528"/>
                  </a:lnTo>
                  <a:lnTo>
                    <a:pt x="1588008" y="393192"/>
                  </a:lnTo>
                  <a:lnTo>
                    <a:pt x="1615440" y="320040"/>
                  </a:lnTo>
                  <a:lnTo>
                    <a:pt x="1618488" y="292608"/>
                  </a:lnTo>
                  <a:lnTo>
                    <a:pt x="1618488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3887" y="2103120"/>
              <a:ext cx="1847214" cy="554990"/>
            </a:xfrm>
            <a:custGeom>
              <a:avLst/>
              <a:gdLst/>
              <a:ahLst/>
              <a:cxnLst/>
              <a:rect l="l" t="t" r="r" b="b"/>
              <a:pathLst>
                <a:path w="1847214" h="554989">
                  <a:moveTo>
                    <a:pt x="1834896" y="0"/>
                  </a:moveTo>
                  <a:lnTo>
                    <a:pt x="0" y="518159"/>
                  </a:lnTo>
                  <a:lnTo>
                    <a:pt x="9143" y="554735"/>
                  </a:lnTo>
                  <a:lnTo>
                    <a:pt x="1847088" y="36575"/>
                  </a:lnTo>
                  <a:lnTo>
                    <a:pt x="183489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9024" y="2170175"/>
              <a:ext cx="4020820" cy="2551430"/>
            </a:xfrm>
            <a:custGeom>
              <a:avLst/>
              <a:gdLst/>
              <a:ahLst/>
              <a:cxnLst/>
              <a:rect l="l" t="t" r="r" b="b"/>
              <a:pathLst>
                <a:path w="4020820" h="2551429">
                  <a:moveTo>
                    <a:pt x="3041904" y="0"/>
                  </a:moveTo>
                  <a:lnTo>
                    <a:pt x="57912" y="521208"/>
                  </a:lnTo>
                  <a:lnTo>
                    <a:pt x="60960" y="533400"/>
                  </a:lnTo>
                  <a:lnTo>
                    <a:pt x="3041904" y="15240"/>
                  </a:lnTo>
                  <a:lnTo>
                    <a:pt x="3041904" y="0"/>
                  </a:lnTo>
                  <a:close/>
                </a:path>
                <a:path w="4020820" h="2551429">
                  <a:moveTo>
                    <a:pt x="4017264" y="1502664"/>
                  </a:moveTo>
                  <a:lnTo>
                    <a:pt x="60960" y="637032"/>
                  </a:lnTo>
                  <a:lnTo>
                    <a:pt x="57912" y="649224"/>
                  </a:lnTo>
                  <a:lnTo>
                    <a:pt x="4014216" y="1514856"/>
                  </a:lnTo>
                  <a:lnTo>
                    <a:pt x="4017264" y="1502664"/>
                  </a:lnTo>
                  <a:close/>
                </a:path>
                <a:path w="4020820" h="2551429">
                  <a:moveTo>
                    <a:pt x="4020312" y="2538984"/>
                  </a:moveTo>
                  <a:lnTo>
                    <a:pt x="3048" y="694944"/>
                  </a:lnTo>
                  <a:lnTo>
                    <a:pt x="0" y="707136"/>
                  </a:lnTo>
                  <a:lnTo>
                    <a:pt x="4014216" y="2551176"/>
                  </a:lnTo>
                  <a:lnTo>
                    <a:pt x="4020312" y="2538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6935" y="2734056"/>
              <a:ext cx="4014470" cy="40005"/>
            </a:xfrm>
            <a:custGeom>
              <a:avLst/>
              <a:gdLst/>
              <a:ahLst/>
              <a:cxnLst/>
              <a:rect l="l" t="t" r="r" b="b"/>
              <a:pathLst>
                <a:path w="4014470" h="40005">
                  <a:moveTo>
                    <a:pt x="4014216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4014216" y="39624"/>
                  </a:lnTo>
                  <a:lnTo>
                    <a:pt x="40142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40152" y="2173223"/>
              <a:ext cx="4251960" cy="2664460"/>
            </a:xfrm>
            <a:custGeom>
              <a:avLst/>
              <a:gdLst/>
              <a:ahLst/>
              <a:cxnLst/>
              <a:rect l="l" t="t" r="r" b="b"/>
              <a:pathLst>
                <a:path w="4251959" h="2664460">
                  <a:moveTo>
                    <a:pt x="871728" y="9144"/>
                  </a:moveTo>
                  <a:lnTo>
                    <a:pt x="862584" y="0"/>
                  </a:lnTo>
                  <a:lnTo>
                    <a:pt x="57912" y="1271016"/>
                  </a:lnTo>
                  <a:lnTo>
                    <a:pt x="67056" y="1277112"/>
                  </a:lnTo>
                  <a:lnTo>
                    <a:pt x="871728" y="9144"/>
                  </a:lnTo>
                  <a:close/>
                </a:path>
                <a:path w="4251959" h="2664460">
                  <a:moveTo>
                    <a:pt x="4136136" y="2651760"/>
                  </a:moveTo>
                  <a:lnTo>
                    <a:pt x="176784" y="2478024"/>
                  </a:lnTo>
                  <a:lnTo>
                    <a:pt x="176784" y="2490216"/>
                  </a:lnTo>
                  <a:lnTo>
                    <a:pt x="4136136" y="2663952"/>
                  </a:lnTo>
                  <a:lnTo>
                    <a:pt x="4136136" y="2651760"/>
                  </a:lnTo>
                  <a:close/>
                </a:path>
                <a:path w="4251959" h="2664460">
                  <a:moveTo>
                    <a:pt x="4251960" y="646176"/>
                  </a:moveTo>
                  <a:lnTo>
                    <a:pt x="4248912" y="633984"/>
                  </a:lnTo>
                  <a:lnTo>
                    <a:pt x="3306953" y="1023391"/>
                  </a:lnTo>
                  <a:lnTo>
                    <a:pt x="3293630" y="1016698"/>
                  </a:lnTo>
                  <a:lnTo>
                    <a:pt x="3293630" y="1028890"/>
                  </a:lnTo>
                  <a:lnTo>
                    <a:pt x="2732760" y="1260754"/>
                  </a:lnTo>
                  <a:lnTo>
                    <a:pt x="2718066" y="1248549"/>
                  </a:lnTo>
                  <a:lnTo>
                    <a:pt x="2718066" y="1266825"/>
                  </a:lnTo>
                  <a:lnTo>
                    <a:pt x="2226056" y="1470215"/>
                  </a:lnTo>
                  <a:lnTo>
                    <a:pt x="2194141" y="1469732"/>
                  </a:lnTo>
                  <a:lnTo>
                    <a:pt x="2194141" y="1483410"/>
                  </a:lnTo>
                  <a:lnTo>
                    <a:pt x="1363179" y="1826920"/>
                  </a:lnTo>
                  <a:lnTo>
                    <a:pt x="341464" y="1544332"/>
                  </a:lnTo>
                  <a:lnTo>
                    <a:pt x="376301" y="1456817"/>
                  </a:lnTo>
                  <a:lnTo>
                    <a:pt x="2194141" y="1483410"/>
                  </a:lnTo>
                  <a:lnTo>
                    <a:pt x="2194141" y="1469732"/>
                  </a:lnTo>
                  <a:lnTo>
                    <a:pt x="382270" y="1441831"/>
                  </a:lnTo>
                  <a:lnTo>
                    <a:pt x="419747" y="1347711"/>
                  </a:lnTo>
                  <a:lnTo>
                    <a:pt x="2348877" y="959548"/>
                  </a:lnTo>
                  <a:lnTo>
                    <a:pt x="2718066" y="1266825"/>
                  </a:lnTo>
                  <a:lnTo>
                    <a:pt x="2718066" y="1248549"/>
                  </a:lnTo>
                  <a:lnTo>
                    <a:pt x="2366226" y="956056"/>
                  </a:lnTo>
                  <a:lnTo>
                    <a:pt x="2925026" y="843610"/>
                  </a:lnTo>
                  <a:lnTo>
                    <a:pt x="3293630" y="1028890"/>
                  </a:lnTo>
                  <a:lnTo>
                    <a:pt x="3293630" y="1016698"/>
                  </a:lnTo>
                  <a:lnTo>
                    <a:pt x="2942374" y="840130"/>
                  </a:lnTo>
                  <a:lnTo>
                    <a:pt x="4194048" y="588264"/>
                  </a:lnTo>
                  <a:lnTo>
                    <a:pt x="4191000" y="576072"/>
                  </a:lnTo>
                  <a:lnTo>
                    <a:pt x="2924175" y="830986"/>
                  </a:lnTo>
                  <a:lnTo>
                    <a:pt x="2906826" y="822274"/>
                  </a:lnTo>
                  <a:lnTo>
                    <a:pt x="2906826" y="834466"/>
                  </a:lnTo>
                  <a:lnTo>
                    <a:pt x="2353818" y="945743"/>
                  </a:lnTo>
                  <a:lnTo>
                    <a:pt x="2336482" y="931341"/>
                  </a:lnTo>
                  <a:lnTo>
                    <a:pt x="2336482" y="949236"/>
                  </a:lnTo>
                  <a:lnTo>
                    <a:pt x="425284" y="1333792"/>
                  </a:lnTo>
                  <a:lnTo>
                    <a:pt x="482333" y="1190498"/>
                  </a:lnTo>
                  <a:lnTo>
                    <a:pt x="1919414" y="602094"/>
                  </a:lnTo>
                  <a:lnTo>
                    <a:pt x="2336482" y="949236"/>
                  </a:lnTo>
                  <a:lnTo>
                    <a:pt x="2336482" y="931341"/>
                  </a:lnTo>
                  <a:lnTo>
                    <a:pt x="1933498" y="596328"/>
                  </a:lnTo>
                  <a:lnTo>
                    <a:pt x="2208809" y="483603"/>
                  </a:lnTo>
                  <a:lnTo>
                    <a:pt x="2906826" y="834466"/>
                  </a:lnTo>
                  <a:lnTo>
                    <a:pt x="2906826" y="822274"/>
                  </a:lnTo>
                  <a:lnTo>
                    <a:pt x="2222182" y="478116"/>
                  </a:lnTo>
                  <a:lnTo>
                    <a:pt x="3218688" y="70104"/>
                  </a:lnTo>
                  <a:lnTo>
                    <a:pt x="3215640" y="57912"/>
                  </a:lnTo>
                  <a:lnTo>
                    <a:pt x="2207450" y="470712"/>
                  </a:lnTo>
                  <a:lnTo>
                    <a:pt x="1271016" y="0"/>
                  </a:lnTo>
                  <a:lnTo>
                    <a:pt x="1264920" y="9144"/>
                  </a:lnTo>
                  <a:lnTo>
                    <a:pt x="2194077" y="476199"/>
                  </a:lnTo>
                  <a:lnTo>
                    <a:pt x="1922665" y="587324"/>
                  </a:lnTo>
                  <a:lnTo>
                    <a:pt x="1216152" y="0"/>
                  </a:lnTo>
                  <a:lnTo>
                    <a:pt x="1207008" y="9144"/>
                  </a:lnTo>
                  <a:lnTo>
                    <a:pt x="1908594" y="593090"/>
                  </a:lnTo>
                  <a:lnTo>
                    <a:pt x="488734" y="1174445"/>
                  </a:lnTo>
                  <a:lnTo>
                    <a:pt x="929640" y="67056"/>
                  </a:lnTo>
                  <a:lnTo>
                    <a:pt x="917448" y="60960"/>
                  </a:lnTo>
                  <a:lnTo>
                    <a:pt x="471970" y="1181303"/>
                  </a:lnTo>
                  <a:lnTo>
                    <a:pt x="118872" y="1325880"/>
                  </a:lnTo>
                  <a:lnTo>
                    <a:pt x="121920" y="1338072"/>
                  </a:lnTo>
                  <a:lnTo>
                    <a:pt x="465582" y="1197368"/>
                  </a:lnTo>
                  <a:lnTo>
                    <a:pt x="410121" y="1336840"/>
                  </a:lnTo>
                  <a:lnTo>
                    <a:pt x="176784" y="1383792"/>
                  </a:lnTo>
                  <a:lnTo>
                    <a:pt x="179832" y="1395984"/>
                  </a:lnTo>
                  <a:lnTo>
                    <a:pt x="404583" y="1350759"/>
                  </a:lnTo>
                  <a:lnTo>
                    <a:pt x="368465" y="1441615"/>
                  </a:lnTo>
                  <a:lnTo>
                    <a:pt x="176784" y="1438656"/>
                  </a:lnTo>
                  <a:lnTo>
                    <a:pt x="176784" y="1453896"/>
                  </a:lnTo>
                  <a:lnTo>
                    <a:pt x="362496" y="1456613"/>
                  </a:lnTo>
                  <a:lnTo>
                    <a:pt x="328993" y="1540878"/>
                  </a:lnTo>
                  <a:lnTo>
                    <a:pt x="179832" y="1499616"/>
                  </a:lnTo>
                  <a:lnTo>
                    <a:pt x="176784" y="1511808"/>
                  </a:lnTo>
                  <a:lnTo>
                    <a:pt x="324319" y="1552625"/>
                  </a:lnTo>
                  <a:lnTo>
                    <a:pt x="0" y="2368296"/>
                  </a:lnTo>
                  <a:lnTo>
                    <a:pt x="12192" y="2371344"/>
                  </a:lnTo>
                  <a:lnTo>
                    <a:pt x="336791" y="1556067"/>
                  </a:lnTo>
                  <a:lnTo>
                    <a:pt x="1344295" y="1834730"/>
                  </a:lnTo>
                  <a:lnTo>
                    <a:pt x="60960" y="2365248"/>
                  </a:lnTo>
                  <a:lnTo>
                    <a:pt x="67056" y="2374392"/>
                  </a:lnTo>
                  <a:lnTo>
                    <a:pt x="1362011" y="1839633"/>
                  </a:lnTo>
                  <a:lnTo>
                    <a:pt x="1996694" y="2015185"/>
                  </a:lnTo>
                  <a:lnTo>
                    <a:pt x="118872" y="2420112"/>
                  </a:lnTo>
                  <a:lnTo>
                    <a:pt x="121920" y="2432304"/>
                  </a:lnTo>
                  <a:lnTo>
                    <a:pt x="2025738" y="2023211"/>
                  </a:lnTo>
                  <a:lnTo>
                    <a:pt x="4133088" y="2606040"/>
                  </a:lnTo>
                  <a:lnTo>
                    <a:pt x="4136136" y="2593848"/>
                  </a:lnTo>
                  <a:lnTo>
                    <a:pt x="2052256" y="2017509"/>
                  </a:lnTo>
                  <a:lnTo>
                    <a:pt x="3298304" y="1749755"/>
                  </a:lnTo>
                  <a:lnTo>
                    <a:pt x="4187952" y="2490216"/>
                  </a:lnTo>
                  <a:lnTo>
                    <a:pt x="4197096" y="2478024"/>
                  </a:lnTo>
                  <a:lnTo>
                    <a:pt x="3316351" y="1745881"/>
                  </a:lnTo>
                  <a:lnTo>
                    <a:pt x="4136136" y="1569720"/>
                  </a:lnTo>
                  <a:lnTo>
                    <a:pt x="4133088" y="1554480"/>
                  </a:lnTo>
                  <a:lnTo>
                    <a:pt x="3301758" y="1733753"/>
                  </a:lnTo>
                  <a:lnTo>
                    <a:pt x="3283737" y="1718779"/>
                  </a:lnTo>
                  <a:lnTo>
                    <a:pt x="3283737" y="1737639"/>
                  </a:lnTo>
                  <a:lnTo>
                    <a:pt x="2023173" y="2009470"/>
                  </a:lnTo>
                  <a:lnTo>
                    <a:pt x="1380896" y="1831822"/>
                  </a:lnTo>
                  <a:lnTo>
                    <a:pt x="2223554" y="1483842"/>
                  </a:lnTo>
                  <a:lnTo>
                    <a:pt x="2992323" y="1495094"/>
                  </a:lnTo>
                  <a:lnTo>
                    <a:pt x="3283737" y="1737639"/>
                  </a:lnTo>
                  <a:lnTo>
                    <a:pt x="3283737" y="1718779"/>
                  </a:lnTo>
                  <a:lnTo>
                    <a:pt x="3015056" y="1495425"/>
                  </a:lnTo>
                  <a:lnTo>
                    <a:pt x="4136136" y="1511808"/>
                  </a:lnTo>
                  <a:lnTo>
                    <a:pt x="4136136" y="1499616"/>
                  </a:lnTo>
                  <a:lnTo>
                    <a:pt x="2999067" y="1482128"/>
                  </a:lnTo>
                  <a:lnTo>
                    <a:pt x="2976321" y="1463230"/>
                  </a:lnTo>
                  <a:lnTo>
                    <a:pt x="2976321" y="1481772"/>
                  </a:lnTo>
                  <a:lnTo>
                    <a:pt x="2255443" y="1470672"/>
                  </a:lnTo>
                  <a:lnTo>
                    <a:pt x="2728341" y="1275384"/>
                  </a:lnTo>
                  <a:lnTo>
                    <a:pt x="2976321" y="1481772"/>
                  </a:lnTo>
                  <a:lnTo>
                    <a:pt x="2976321" y="1463230"/>
                  </a:lnTo>
                  <a:lnTo>
                    <a:pt x="2743060" y="1269301"/>
                  </a:lnTo>
                  <a:lnTo>
                    <a:pt x="3307867" y="1036053"/>
                  </a:lnTo>
                  <a:lnTo>
                    <a:pt x="4133088" y="1450848"/>
                  </a:lnTo>
                  <a:lnTo>
                    <a:pt x="4139184" y="1441704"/>
                  </a:lnTo>
                  <a:lnTo>
                    <a:pt x="3321202" y="1030554"/>
                  </a:lnTo>
                  <a:lnTo>
                    <a:pt x="4251960" y="646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48072" y="2103120"/>
              <a:ext cx="1789430" cy="612775"/>
            </a:xfrm>
            <a:custGeom>
              <a:avLst/>
              <a:gdLst/>
              <a:ahLst/>
              <a:cxnLst/>
              <a:rect l="l" t="t" r="r" b="b"/>
              <a:pathLst>
                <a:path w="1789429" h="612775">
                  <a:moveTo>
                    <a:pt x="12191" y="0"/>
                  </a:moveTo>
                  <a:lnTo>
                    <a:pt x="0" y="36575"/>
                  </a:lnTo>
                  <a:lnTo>
                    <a:pt x="1776983" y="612647"/>
                  </a:lnTo>
                  <a:lnTo>
                    <a:pt x="1789176" y="57607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93208" y="2115311"/>
              <a:ext cx="1905000" cy="2490470"/>
            </a:xfrm>
            <a:custGeom>
              <a:avLst/>
              <a:gdLst/>
              <a:ahLst/>
              <a:cxnLst/>
              <a:rect l="l" t="t" r="r" b="b"/>
              <a:pathLst>
                <a:path w="1905000" h="2490470">
                  <a:moveTo>
                    <a:pt x="1844040" y="2481072"/>
                  </a:moveTo>
                  <a:lnTo>
                    <a:pt x="9144" y="57912"/>
                  </a:lnTo>
                  <a:lnTo>
                    <a:pt x="0" y="67056"/>
                  </a:lnTo>
                  <a:lnTo>
                    <a:pt x="1834896" y="2490216"/>
                  </a:lnTo>
                  <a:lnTo>
                    <a:pt x="1844040" y="2481072"/>
                  </a:lnTo>
                  <a:close/>
                </a:path>
                <a:path w="1905000" h="2490470">
                  <a:moveTo>
                    <a:pt x="1901952" y="402336"/>
                  </a:moveTo>
                  <a:lnTo>
                    <a:pt x="1155192" y="0"/>
                  </a:lnTo>
                  <a:lnTo>
                    <a:pt x="1149096" y="12192"/>
                  </a:lnTo>
                  <a:lnTo>
                    <a:pt x="1895856" y="414528"/>
                  </a:lnTo>
                  <a:lnTo>
                    <a:pt x="1901952" y="402336"/>
                  </a:lnTo>
                  <a:close/>
                </a:path>
                <a:path w="1905000" h="2490470">
                  <a:moveTo>
                    <a:pt x="1905000" y="2484120"/>
                  </a:moveTo>
                  <a:lnTo>
                    <a:pt x="1100328" y="60960"/>
                  </a:lnTo>
                  <a:lnTo>
                    <a:pt x="1088136" y="64008"/>
                  </a:lnTo>
                  <a:lnTo>
                    <a:pt x="1892808" y="2487168"/>
                  </a:lnTo>
                  <a:lnTo>
                    <a:pt x="1905000" y="2484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546347" y="5254603"/>
            <a:ext cx="35560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i="1" spc="35" dirty="0">
                <a:latin typeface="Comic Sans MS"/>
                <a:cs typeface="Comic Sans MS"/>
              </a:rPr>
              <a:t>x</a:t>
            </a:r>
            <a:r>
              <a:rPr sz="1950" spc="52" baseline="-25641" dirty="0">
                <a:latin typeface="Comic Sans MS"/>
                <a:cs typeface="Comic Sans MS"/>
              </a:rPr>
              <a:t>2</a:t>
            </a:r>
            <a:endParaRPr sz="1950" baseline="-25641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21298" y="5453634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6885" y="0"/>
                </a:lnTo>
              </a:path>
            </a:pathLst>
          </a:custGeom>
          <a:ln w="9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74435" y="5411617"/>
            <a:ext cx="29718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00" i="1" spc="60" dirty="0">
                <a:latin typeface="Comic Sans MS"/>
                <a:cs typeface="Comic Sans MS"/>
              </a:rPr>
              <a:t>x</a:t>
            </a:r>
            <a:r>
              <a:rPr sz="1500" spc="89" baseline="-27777" dirty="0">
                <a:latin typeface="Comic Sans MS"/>
                <a:cs typeface="Comic Sans MS"/>
              </a:rPr>
              <a:t>4</a:t>
            </a:r>
            <a:endParaRPr sz="1500" baseline="-27777">
              <a:latin typeface="Comic Sans MS"/>
              <a:cs typeface="Comic Sans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97835" y="4648771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8125" y="0"/>
                </a:lnTo>
              </a:path>
            </a:pathLst>
          </a:custGeom>
          <a:ln w="95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449067" y="4605662"/>
            <a:ext cx="30797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i="1" spc="60" dirty="0">
                <a:latin typeface="Comic Sans MS"/>
                <a:cs typeface="Comic Sans MS"/>
              </a:rPr>
              <a:t>x</a:t>
            </a:r>
            <a:r>
              <a:rPr sz="1575" spc="89" baseline="-29100" dirty="0">
                <a:latin typeface="Comic Sans MS"/>
                <a:cs typeface="Comic Sans MS"/>
              </a:rPr>
              <a:t>4</a:t>
            </a:r>
            <a:endParaRPr sz="1575" baseline="-29100">
              <a:latin typeface="Comic Sans MS"/>
              <a:cs typeface="Comic Sans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788920" y="2173223"/>
            <a:ext cx="4322445" cy="3298190"/>
            <a:chOff x="2788920" y="2173223"/>
            <a:chExt cx="4322445" cy="3298190"/>
          </a:xfrm>
        </p:grpSpPr>
        <p:sp>
          <p:nvSpPr>
            <p:cNvPr id="50" name="object 50"/>
            <p:cNvSpPr/>
            <p:nvPr/>
          </p:nvSpPr>
          <p:spPr>
            <a:xfrm>
              <a:off x="2798064" y="2173223"/>
              <a:ext cx="4255135" cy="3240405"/>
            </a:xfrm>
            <a:custGeom>
              <a:avLst/>
              <a:gdLst/>
              <a:ahLst/>
              <a:cxnLst/>
              <a:rect l="l" t="t" r="r" b="b"/>
              <a:pathLst>
                <a:path w="4255134" h="3240404">
                  <a:moveTo>
                    <a:pt x="697992" y="3115056"/>
                  </a:moveTo>
                  <a:lnTo>
                    <a:pt x="67056" y="2709672"/>
                  </a:lnTo>
                  <a:lnTo>
                    <a:pt x="57912" y="2718816"/>
                  </a:lnTo>
                  <a:lnTo>
                    <a:pt x="691896" y="3124200"/>
                  </a:lnTo>
                  <a:lnTo>
                    <a:pt x="697992" y="3115056"/>
                  </a:lnTo>
                  <a:close/>
                </a:path>
                <a:path w="4255134" h="3240404">
                  <a:moveTo>
                    <a:pt x="4255008" y="1271016"/>
                  </a:moveTo>
                  <a:lnTo>
                    <a:pt x="3993934" y="857084"/>
                  </a:lnTo>
                  <a:lnTo>
                    <a:pt x="4197096" y="701040"/>
                  </a:lnTo>
                  <a:lnTo>
                    <a:pt x="4187952" y="691896"/>
                  </a:lnTo>
                  <a:lnTo>
                    <a:pt x="3987063" y="846201"/>
                  </a:lnTo>
                  <a:lnTo>
                    <a:pt x="3453384" y="0"/>
                  </a:lnTo>
                  <a:lnTo>
                    <a:pt x="3441192" y="9144"/>
                  </a:lnTo>
                  <a:lnTo>
                    <a:pt x="3977195" y="853782"/>
                  </a:lnTo>
                  <a:lnTo>
                    <a:pt x="2038184" y="2343162"/>
                  </a:lnTo>
                  <a:lnTo>
                    <a:pt x="2027694" y="2334691"/>
                  </a:lnTo>
                  <a:lnTo>
                    <a:pt x="2027694" y="2351227"/>
                  </a:lnTo>
                  <a:lnTo>
                    <a:pt x="1809076" y="2519146"/>
                  </a:lnTo>
                  <a:lnTo>
                    <a:pt x="1798231" y="2513177"/>
                  </a:lnTo>
                  <a:lnTo>
                    <a:pt x="1798231" y="2527477"/>
                  </a:lnTo>
                  <a:lnTo>
                    <a:pt x="1481074" y="2771089"/>
                  </a:lnTo>
                  <a:lnTo>
                    <a:pt x="1470596" y="2762529"/>
                  </a:lnTo>
                  <a:lnTo>
                    <a:pt x="1470596" y="2779141"/>
                  </a:lnTo>
                  <a:lnTo>
                    <a:pt x="1409153" y="2826334"/>
                  </a:lnTo>
                  <a:lnTo>
                    <a:pt x="1396187" y="2823413"/>
                  </a:lnTo>
                  <a:lnTo>
                    <a:pt x="1396187" y="2836291"/>
                  </a:lnTo>
                  <a:lnTo>
                    <a:pt x="1169746" y="3010230"/>
                  </a:lnTo>
                  <a:lnTo>
                    <a:pt x="1087437" y="2983547"/>
                  </a:lnTo>
                  <a:lnTo>
                    <a:pt x="1223670" y="2797378"/>
                  </a:lnTo>
                  <a:lnTo>
                    <a:pt x="1396187" y="2836291"/>
                  </a:lnTo>
                  <a:lnTo>
                    <a:pt x="1396187" y="2823413"/>
                  </a:lnTo>
                  <a:lnTo>
                    <a:pt x="1231760" y="2786316"/>
                  </a:lnTo>
                  <a:lnTo>
                    <a:pt x="1324432" y="2659684"/>
                  </a:lnTo>
                  <a:lnTo>
                    <a:pt x="1470596" y="2779141"/>
                  </a:lnTo>
                  <a:lnTo>
                    <a:pt x="1470596" y="2762529"/>
                  </a:lnTo>
                  <a:lnTo>
                    <a:pt x="1332039" y="2649283"/>
                  </a:lnTo>
                  <a:lnTo>
                    <a:pt x="1529676" y="2379218"/>
                  </a:lnTo>
                  <a:lnTo>
                    <a:pt x="1798231" y="2527477"/>
                  </a:lnTo>
                  <a:lnTo>
                    <a:pt x="1798231" y="2513177"/>
                  </a:lnTo>
                  <a:lnTo>
                    <a:pt x="1537004" y="2369223"/>
                  </a:lnTo>
                  <a:lnTo>
                    <a:pt x="1727657" y="2108695"/>
                  </a:lnTo>
                  <a:lnTo>
                    <a:pt x="2027694" y="2351227"/>
                  </a:lnTo>
                  <a:lnTo>
                    <a:pt x="2027694" y="2334691"/>
                  </a:lnTo>
                  <a:lnTo>
                    <a:pt x="1735264" y="2098294"/>
                  </a:lnTo>
                  <a:lnTo>
                    <a:pt x="3221736" y="67056"/>
                  </a:lnTo>
                  <a:lnTo>
                    <a:pt x="3212592" y="60960"/>
                  </a:lnTo>
                  <a:lnTo>
                    <a:pt x="1725790" y="2090635"/>
                  </a:lnTo>
                  <a:lnTo>
                    <a:pt x="1718170" y="2084476"/>
                  </a:lnTo>
                  <a:lnTo>
                    <a:pt x="1718170" y="2101024"/>
                  </a:lnTo>
                  <a:lnTo>
                    <a:pt x="1526108" y="2363216"/>
                  </a:lnTo>
                  <a:lnTo>
                    <a:pt x="1518780" y="2359190"/>
                  </a:lnTo>
                  <a:lnTo>
                    <a:pt x="1518780" y="2373211"/>
                  </a:lnTo>
                  <a:lnTo>
                    <a:pt x="1322349" y="2641371"/>
                  </a:lnTo>
                  <a:lnTo>
                    <a:pt x="1314729" y="2635148"/>
                  </a:lnTo>
                  <a:lnTo>
                    <a:pt x="1314729" y="2651760"/>
                  </a:lnTo>
                  <a:lnTo>
                    <a:pt x="1218374" y="2783306"/>
                  </a:lnTo>
                  <a:lnTo>
                    <a:pt x="1210284" y="2781490"/>
                  </a:lnTo>
                  <a:lnTo>
                    <a:pt x="1210284" y="2794355"/>
                  </a:lnTo>
                  <a:lnTo>
                    <a:pt x="1074712" y="2979420"/>
                  </a:lnTo>
                  <a:lnTo>
                    <a:pt x="929640" y="2932392"/>
                  </a:lnTo>
                  <a:lnTo>
                    <a:pt x="929640" y="2731046"/>
                  </a:lnTo>
                  <a:lnTo>
                    <a:pt x="1210284" y="2794355"/>
                  </a:lnTo>
                  <a:lnTo>
                    <a:pt x="1210284" y="2781490"/>
                  </a:lnTo>
                  <a:lnTo>
                    <a:pt x="929640" y="2718155"/>
                  </a:lnTo>
                  <a:lnTo>
                    <a:pt x="929640" y="2337028"/>
                  </a:lnTo>
                  <a:lnTo>
                    <a:pt x="1314729" y="2651760"/>
                  </a:lnTo>
                  <a:lnTo>
                    <a:pt x="1314729" y="2635148"/>
                  </a:lnTo>
                  <a:lnTo>
                    <a:pt x="929640" y="2320417"/>
                  </a:lnTo>
                  <a:lnTo>
                    <a:pt x="929640" y="2047938"/>
                  </a:lnTo>
                  <a:lnTo>
                    <a:pt x="1518780" y="2373211"/>
                  </a:lnTo>
                  <a:lnTo>
                    <a:pt x="1518780" y="2359190"/>
                  </a:lnTo>
                  <a:lnTo>
                    <a:pt x="929640" y="2034527"/>
                  </a:lnTo>
                  <a:lnTo>
                    <a:pt x="929640" y="1463624"/>
                  </a:lnTo>
                  <a:lnTo>
                    <a:pt x="1718170" y="2101024"/>
                  </a:lnTo>
                  <a:lnTo>
                    <a:pt x="1718170" y="2084476"/>
                  </a:lnTo>
                  <a:lnTo>
                    <a:pt x="929640" y="1447076"/>
                  </a:lnTo>
                  <a:lnTo>
                    <a:pt x="929640" y="1290485"/>
                  </a:lnTo>
                  <a:lnTo>
                    <a:pt x="2017776" y="9144"/>
                  </a:lnTo>
                  <a:lnTo>
                    <a:pt x="2008632" y="0"/>
                  </a:lnTo>
                  <a:lnTo>
                    <a:pt x="929640" y="1270558"/>
                  </a:lnTo>
                  <a:lnTo>
                    <a:pt x="929640" y="64008"/>
                  </a:lnTo>
                  <a:lnTo>
                    <a:pt x="917448" y="64008"/>
                  </a:lnTo>
                  <a:lnTo>
                    <a:pt x="917448" y="2928442"/>
                  </a:lnTo>
                  <a:lnTo>
                    <a:pt x="810806" y="2893872"/>
                  </a:lnTo>
                  <a:lnTo>
                    <a:pt x="794448" y="2850019"/>
                  </a:lnTo>
                  <a:lnTo>
                    <a:pt x="794448" y="2888564"/>
                  </a:lnTo>
                  <a:lnTo>
                    <a:pt x="664425" y="2846413"/>
                  </a:lnTo>
                  <a:lnTo>
                    <a:pt x="553046" y="2646083"/>
                  </a:lnTo>
                  <a:lnTo>
                    <a:pt x="717981" y="2683294"/>
                  </a:lnTo>
                  <a:lnTo>
                    <a:pt x="794448" y="2888564"/>
                  </a:lnTo>
                  <a:lnTo>
                    <a:pt x="794448" y="2850019"/>
                  </a:lnTo>
                  <a:lnTo>
                    <a:pt x="733577" y="2686812"/>
                  </a:lnTo>
                  <a:lnTo>
                    <a:pt x="917448" y="2728290"/>
                  </a:lnTo>
                  <a:lnTo>
                    <a:pt x="917448" y="2715412"/>
                  </a:lnTo>
                  <a:lnTo>
                    <a:pt x="728332" y="2672753"/>
                  </a:lnTo>
                  <a:lnTo>
                    <a:pt x="712749" y="2630982"/>
                  </a:lnTo>
                  <a:lnTo>
                    <a:pt x="712749" y="2669235"/>
                  </a:lnTo>
                  <a:lnTo>
                    <a:pt x="544855" y="2631351"/>
                  </a:lnTo>
                  <a:lnTo>
                    <a:pt x="246545" y="2094839"/>
                  </a:lnTo>
                  <a:lnTo>
                    <a:pt x="404990" y="1908251"/>
                  </a:lnTo>
                  <a:lnTo>
                    <a:pt x="439889" y="1936775"/>
                  </a:lnTo>
                  <a:lnTo>
                    <a:pt x="712749" y="2669235"/>
                  </a:lnTo>
                  <a:lnTo>
                    <a:pt x="712749" y="2630982"/>
                  </a:lnTo>
                  <a:lnTo>
                    <a:pt x="459892" y="1953120"/>
                  </a:lnTo>
                  <a:lnTo>
                    <a:pt x="917448" y="2327071"/>
                  </a:lnTo>
                  <a:lnTo>
                    <a:pt x="917448" y="2310447"/>
                  </a:lnTo>
                  <a:lnTo>
                    <a:pt x="450977" y="1929218"/>
                  </a:lnTo>
                  <a:lnTo>
                    <a:pt x="431520" y="1877034"/>
                  </a:lnTo>
                  <a:lnTo>
                    <a:pt x="491705" y="1806168"/>
                  </a:lnTo>
                  <a:lnTo>
                    <a:pt x="917448" y="2041207"/>
                  </a:lnTo>
                  <a:lnTo>
                    <a:pt x="917448" y="2027809"/>
                  </a:lnTo>
                  <a:lnTo>
                    <a:pt x="499198" y="1797342"/>
                  </a:lnTo>
                  <a:lnTo>
                    <a:pt x="842454" y="1393139"/>
                  </a:lnTo>
                  <a:lnTo>
                    <a:pt x="917448" y="1453769"/>
                  </a:lnTo>
                  <a:lnTo>
                    <a:pt x="917448" y="1437220"/>
                  </a:lnTo>
                  <a:lnTo>
                    <a:pt x="850785" y="1383334"/>
                  </a:lnTo>
                  <a:lnTo>
                    <a:pt x="917448" y="1304848"/>
                  </a:lnTo>
                  <a:lnTo>
                    <a:pt x="917448" y="1284909"/>
                  </a:lnTo>
                  <a:lnTo>
                    <a:pt x="840752" y="1375219"/>
                  </a:lnTo>
                  <a:lnTo>
                    <a:pt x="67056" y="749808"/>
                  </a:lnTo>
                  <a:lnTo>
                    <a:pt x="57912" y="758952"/>
                  </a:lnTo>
                  <a:lnTo>
                    <a:pt x="832421" y="1385023"/>
                  </a:lnTo>
                  <a:lnTo>
                    <a:pt x="487667" y="1790992"/>
                  </a:lnTo>
                  <a:lnTo>
                    <a:pt x="480174" y="1786864"/>
                  </a:lnTo>
                  <a:lnTo>
                    <a:pt x="480174" y="1799805"/>
                  </a:lnTo>
                  <a:lnTo>
                    <a:pt x="430987" y="1857743"/>
                  </a:lnTo>
                  <a:lnTo>
                    <a:pt x="430987" y="1912886"/>
                  </a:lnTo>
                  <a:lnTo>
                    <a:pt x="413321" y="1898446"/>
                  </a:lnTo>
                  <a:lnTo>
                    <a:pt x="421868" y="1888388"/>
                  </a:lnTo>
                  <a:lnTo>
                    <a:pt x="430987" y="1912886"/>
                  </a:lnTo>
                  <a:lnTo>
                    <a:pt x="430987" y="1857743"/>
                  </a:lnTo>
                  <a:lnTo>
                    <a:pt x="426351" y="1863191"/>
                  </a:lnTo>
                  <a:lnTo>
                    <a:pt x="382612" y="1745945"/>
                  </a:lnTo>
                  <a:lnTo>
                    <a:pt x="480174" y="1799805"/>
                  </a:lnTo>
                  <a:lnTo>
                    <a:pt x="480174" y="1786864"/>
                  </a:lnTo>
                  <a:lnTo>
                    <a:pt x="376580" y="1729778"/>
                  </a:lnTo>
                  <a:lnTo>
                    <a:pt x="12192" y="752856"/>
                  </a:lnTo>
                  <a:lnTo>
                    <a:pt x="0" y="755904"/>
                  </a:lnTo>
                  <a:lnTo>
                    <a:pt x="359206" y="1720202"/>
                  </a:lnTo>
                  <a:lnTo>
                    <a:pt x="64008" y="1557528"/>
                  </a:lnTo>
                  <a:lnTo>
                    <a:pt x="57912" y="1566672"/>
                  </a:lnTo>
                  <a:lnTo>
                    <a:pt x="365226" y="1736344"/>
                  </a:lnTo>
                  <a:lnTo>
                    <a:pt x="416712" y="1874545"/>
                  </a:lnTo>
                  <a:lnTo>
                    <a:pt x="403339" y="1890293"/>
                  </a:lnTo>
                  <a:lnTo>
                    <a:pt x="67056" y="1615440"/>
                  </a:lnTo>
                  <a:lnTo>
                    <a:pt x="57912" y="1624584"/>
                  </a:lnTo>
                  <a:lnTo>
                    <a:pt x="395008" y="1900097"/>
                  </a:lnTo>
                  <a:lnTo>
                    <a:pt x="239852" y="2082812"/>
                  </a:lnTo>
                  <a:lnTo>
                    <a:pt x="12192" y="1673352"/>
                  </a:lnTo>
                  <a:lnTo>
                    <a:pt x="0" y="1682496"/>
                  </a:lnTo>
                  <a:lnTo>
                    <a:pt x="229704" y="2094763"/>
                  </a:lnTo>
                  <a:lnTo>
                    <a:pt x="0" y="2365248"/>
                  </a:lnTo>
                  <a:lnTo>
                    <a:pt x="9144" y="2374392"/>
                  </a:lnTo>
                  <a:lnTo>
                    <a:pt x="236410" y="2106777"/>
                  </a:lnTo>
                  <a:lnTo>
                    <a:pt x="526376" y="2627185"/>
                  </a:lnTo>
                  <a:lnTo>
                    <a:pt x="121920" y="2535936"/>
                  </a:lnTo>
                  <a:lnTo>
                    <a:pt x="118872" y="2548128"/>
                  </a:lnTo>
                  <a:lnTo>
                    <a:pt x="534581" y="2641917"/>
                  </a:lnTo>
                  <a:lnTo>
                    <a:pt x="645020" y="2840126"/>
                  </a:lnTo>
                  <a:lnTo>
                    <a:pt x="64008" y="2651760"/>
                  </a:lnTo>
                  <a:lnTo>
                    <a:pt x="60960" y="2663952"/>
                  </a:lnTo>
                  <a:lnTo>
                    <a:pt x="653986" y="2856204"/>
                  </a:lnTo>
                  <a:lnTo>
                    <a:pt x="801624" y="3121152"/>
                  </a:lnTo>
                  <a:lnTo>
                    <a:pt x="813816" y="3115056"/>
                  </a:lnTo>
                  <a:lnTo>
                    <a:pt x="673366" y="2862491"/>
                  </a:lnTo>
                  <a:lnTo>
                    <a:pt x="800036" y="2903563"/>
                  </a:lnTo>
                  <a:lnTo>
                    <a:pt x="859536" y="3063240"/>
                  </a:lnTo>
                  <a:lnTo>
                    <a:pt x="871728" y="3057144"/>
                  </a:lnTo>
                  <a:lnTo>
                    <a:pt x="816406" y="2908858"/>
                  </a:lnTo>
                  <a:lnTo>
                    <a:pt x="917448" y="2941624"/>
                  </a:lnTo>
                  <a:lnTo>
                    <a:pt x="917448" y="3060192"/>
                  </a:lnTo>
                  <a:lnTo>
                    <a:pt x="929640" y="3060192"/>
                  </a:lnTo>
                  <a:lnTo>
                    <a:pt x="929640" y="2945574"/>
                  </a:lnTo>
                  <a:lnTo>
                    <a:pt x="1066914" y="2990075"/>
                  </a:lnTo>
                  <a:lnTo>
                    <a:pt x="975360" y="3115056"/>
                  </a:lnTo>
                  <a:lnTo>
                    <a:pt x="984504" y="3124200"/>
                  </a:lnTo>
                  <a:lnTo>
                    <a:pt x="1079639" y="2994202"/>
                  </a:lnTo>
                  <a:lnTo>
                    <a:pt x="1157681" y="3019501"/>
                  </a:lnTo>
                  <a:lnTo>
                    <a:pt x="1033272" y="3115056"/>
                  </a:lnTo>
                  <a:lnTo>
                    <a:pt x="1042416" y="3124200"/>
                  </a:lnTo>
                  <a:lnTo>
                    <a:pt x="1172476" y="3024301"/>
                  </a:lnTo>
                  <a:lnTo>
                    <a:pt x="1234440" y="3044380"/>
                  </a:lnTo>
                  <a:lnTo>
                    <a:pt x="1094232" y="3115056"/>
                  </a:lnTo>
                  <a:lnTo>
                    <a:pt x="1097280" y="3124200"/>
                  </a:lnTo>
                  <a:lnTo>
                    <a:pt x="1247609" y="3048660"/>
                  </a:lnTo>
                  <a:lnTo>
                    <a:pt x="1451533" y="3114764"/>
                  </a:lnTo>
                  <a:lnTo>
                    <a:pt x="1094232" y="3169920"/>
                  </a:lnTo>
                  <a:lnTo>
                    <a:pt x="1097280" y="3182112"/>
                  </a:lnTo>
                  <a:lnTo>
                    <a:pt x="1477987" y="3123336"/>
                  </a:lnTo>
                  <a:lnTo>
                    <a:pt x="1837944" y="3240024"/>
                  </a:lnTo>
                  <a:lnTo>
                    <a:pt x="1840992" y="3227832"/>
                  </a:lnTo>
                  <a:lnTo>
                    <a:pt x="1505534" y="3119082"/>
                  </a:lnTo>
                  <a:lnTo>
                    <a:pt x="1825993" y="3069615"/>
                  </a:lnTo>
                  <a:lnTo>
                    <a:pt x="1892808" y="3124200"/>
                  </a:lnTo>
                  <a:lnTo>
                    <a:pt x="1901952" y="3115056"/>
                  </a:lnTo>
                  <a:lnTo>
                    <a:pt x="1843100" y="3066973"/>
                  </a:lnTo>
                  <a:lnTo>
                    <a:pt x="2184831" y="3014205"/>
                  </a:lnTo>
                  <a:lnTo>
                    <a:pt x="2929128" y="3182112"/>
                  </a:lnTo>
                  <a:lnTo>
                    <a:pt x="2932176" y="3169920"/>
                  </a:lnTo>
                  <a:lnTo>
                    <a:pt x="2218728" y="3008973"/>
                  </a:lnTo>
                  <a:lnTo>
                    <a:pt x="2571673" y="2954490"/>
                  </a:lnTo>
                  <a:lnTo>
                    <a:pt x="2983992" y="3182112"/>
                  </a:lnTo>
                  <a:lnTo>
                    <a:pt x="2990088" y="3169920"/>
                  </a:lnTo>
                  <a:lnTo>
                    <a:pt x="2593111" y="2951175"/>
                  </a:lnTo>
                  <a:lnTo>
                    <a:pt x="2741549" y="2928251"/>
                  </a:lnTo>
                  <a:lnTo>
                    <a:pt x="2983992" y="3124200"/>
                  </a:lnTo>
                  <a:lnTo>
                    <a:pt x="2993136" y="3115056"/>
                  </a:lnTo>
                  <a:lnTo>
                    <a:pt x="2758719" y="2925597"/>
                  </a:lnTo>
                  <a:lnTo>
                    <a:pt x="4078224" y="2721864"/>
                  </a:lnTo>
                  <a:lnTo>
                    <a:pt x="4075176" y="2709672"/>
                  </a:lnTo>
                  <a:lnTo>
                    <a:pt x="2745575" y="2914967"/>
                  </a:lnTo>
                  <a:lnTo>
                    <a:pt x="2728391" y="2901086"/>
                  </a:lnTo>
                  <a:lnTo>
                    <a:pt x="2728391" y="2917621"/>
                  </a:lnTo>
                  <a:lnTo>
                    <a:pt x="2575153" y="2941282"/>
                  </a:lnTo>
                  <a:lnTo>
                    <a:pt x="2553741" y="2929483"/>
                  </a:lnTo>
                  <a:lnTo>
                    <a:pt x="2553741" y="2944596"/>
                  </a:lnTo>
                  <a:lnTo>
                    <a:pt x="2185403" y="3001454"/>
                  </a:lnTo>
                  <a:lnTo>
                    <a:pt x="2151507" y="2993809"/>
                  </a:lnTo>
                  <a:lnTo>
                    <a:pt x="2151507" y="3006687"/>
                  </a:lnTo>
                  <a:lnTo>
                    <a:pt x="1830070" y="3056318"/>
                  </a:lnTo>
                  <a:lnTo>
                    <a:pt x="1812963" y="3042348"/>
                  </a:lnTo>
                  <a:lnTo>
                    <a:pt x="1812963" y="3058960"/>
                  </a:lnTo>
                  <a:lnTo>
                    <a:pt x="1479067" y="3110509"/>
                  </a:lnTo>
                  <a:lnTo>
                    <a:pt x="1263548" y="3040646"/>
                  </a:lnTo>
                  <a:lnTo>
                    <a:pt x="1585290" y="2878950"/>
                  </a:lnTo>
                  <a:lnTo>
                    <a:pt x="1595551" y="2881274"/>
                  </a:lnTo>
                  <a:lnTo>
                    <a:pt x="1812963" y="3058960"/>
                  </a:lnTo>
                  <a:lnTo>
                    <a:pt x="1812963" y="3042348"/>
                  </a:lnTo>
                  <a:lnTo>
                    <a:pt x="1623644" y="2887611"/>
                  </a:lnTo>
                  <a:lnTo>
                    <a:pt x="2151507" y="3006687"/>
                  </a:lnTo>
                  <a:lnTo>
                    <a:pt x="2151507" y="2993809"/>
                  </a:lnTo>
                  <a:lnTo>
                    <a:pt x="1602968" y="2870060"/>
                  </a:lnTo>
                  <a:lnTo>
                    <a:pt x="2030018" y="2655455"/>
                  </a:lnTo>
                  <a:lnTo>
                    <a:pt x="2553741" y="2944596"/>
                  </a:lnTo>
                  <a:lnTo>
                    <a:pt x="2553741" y="2929483"/>
                  </a:lnTo>
                  <a:lnTo>
                    <a:pt x="2043836" y="2648508"/>
                  </a:lnTo>
                  <a:lnTo>
                    <a:pt x="2260650" y="2539542"/>
                  </a:lnTo>
                  <a:lnTo>
                    <a:pt x="2728391" y="2917621"/>
                  </a:lnTo>
                  <a:lnTo>
                    <a:pt x="2728391" y="2901086"/>
                  </a:lnTo>
                  <a:lnTo>
                    <a:pt x="2273274" y="2533205"/>
                  </a:lnTo>
                  <a:lnTo>
                    <a:pt x="4081272" y="1624584"/>
                  </a:lnTo>
                  <a:lnTo>
                    <a:pt x="4075176" y="1612392"/>
                  </a:lnTo>
                  <a:lnTo>
                    <a:pt x="2263762" y="2525509"/>
                  </a:lnTo>
                  <a:lnTo>
                    <a:pt x="2251151" y="2515324"/>
                  </a:lnTo>
                  <a:lnTo>
                    <a:pt x="2251151" y="2531872"/>
                  </a:lnTo>
                  <a:lnTo>
                    <a:pt x="2032342" y="2642171"/>
                  </a:lnTo>
                  <a:lnTo>
                    <a:pt x="2018550" y="2634577"/>
                  </a:lnTo>
                  <a:lnTo>
                    <a:pt x="2018550" y="2649118"/>
                  </a:lnTo>
                  <a:lnTo>
                    <a:pt x="1593799" y="2863227"/>
                  </a:lnTo>
                  <a:lnTo>
                    <a:pt x="1573784" y="2846870"/>
                  </a:lnTo>
                  <a:lnTo>
                    <a:pt x="1573784" y="2863481"/>
                  </a:lnTo>
                  <a:lnTo>
                    <a:pt x="1569631" y="2862554"/>
                  </a:lnTo>
                  <a:lnTo>
                    <a:pt x="1569631" y="2875419"/>
                  </a:lnTo>
                  <a:lnTo>
                    <a:pt x="1250353" y="3036366"/>
                  </a:lnTo>
                  <a:lnTo>
                    <a:pt x="1184541" y="3015030"/>
                  </a:lnTo>
                  <a:lnTo>
                    <a:pt x="1412455" y="2839961"/>
                  </a:lnTo>
                  <a:lnTo>
                    <a:pt x="1569631" y="2875419"/>
                  </a:lnTo>
                  <a:lnTo>
                    <a:pt x="1569631" y="2862554"/>
                  </a:lnTo>
                  <a:lnTo>
                    <a:pt x="1425422" y="2830004"/>
                  </a:lnTo>
                  <a:lnTo>
                    <a:pt x="1480794" y="2787485"/>
                  </a:lnTo>
                  <a:lnTo>
                    <a:pt x="1573784" y="2863481"/>
                  </a:lnTo>
                  <a:lnTo>
                    <a:pt x="1573784" y="2846870"/>
                  </a:lnTo>
                  <a:lnTo>
                    <a:pt x="1491272" y="2779433"/>
                  </a:lnTo>
                  <a:lnTo>
                    <a:pt x="1810473" y="2534247"/>
                  </a:lnTo>
                  <a:lnTo>
                    <a:pt x="2018550" y="2649118"/>
                  </a:lnTo>
                  <a:lnTo>
                    <a:pt x="2018550" y="2634577"/>
                  </a:lnTo>
                  <a:lnTo>
                    <a:pt x="1821332" y="2525903"/>
                  </a:lnTo>
                  <a:lnTo>
                    <a:pt x="2037943" y="2359520"/>
                  </a:lnTo>
                  <a:lnTo>
                    <a:pt x="2251151" y="2531872"/>
                  </a:lnTo>
                  <a:lnTo>
                    <a:pt x="2251151" y="2515324"/>
                  </a:lnTo>
                  <a:lnTo>
                    <a:pt x="2048446" y="2351455"/>
                  </a:lnTo>
                  <a:lnTo>
                    <a:pt x="3984104" y="864654"/>
                  </a:lnTo>
                  <a:lnTo>
                    <a:pt x="4245864" y="1277112"/>
                  </a:lnTo>
                  <a:lnTo>
                    <a:pt x="4255008" y="1271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88920" y="2913887"/>
              <a:ext cx="1981200" cy="2390140"/>
            </a:xfrm>
            <a:custGeom>
              <a:avLst/>
              <a:gdLst/>
              <a:ahLst/>
              <a:cxnLst/>
              <a:rect l="l" t="t" r="r" b="b"/>
              <a:pathLst>
                <a:path w="1981200" h="2390140">
                  <a:moveTo>
                    <a:pt x="30480" y="0"/>
                  </a:moveTo>
                  <a:lnTo>
                    <a:pt x="0" y="24384"/>
                  </a:lnTo>
                  <a:lnTo>
                    <a:pt x="1950720" y="2389632"/>
                  </a:lnTo>
                  <a:lnTo>
                    <a:pt x="1981200" y="2365248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3424" y="2234183"/>
              <a:ext cx="1045844" cy="3060700"/>
            </a:xfrm>
            <a:custGeom>
              <a:avLst/>
              <a:gdLst/>
              <a:ahLst/>
              <a:cxnLst/>
              <a:rect l="l" t="t" r="r" b="b"/>
              <a:pathLst>
                <a:path w="1045845" h="3060700">
                  <a:moveTo>
                    <a:pt x="12191" y="0"/>
                  </a:moveTo>
                  <a:lnTo>
                    <a:pt x="0" y="3048"/>
                  </a:lnTo>
                  <a:lnTo>
                    <a:pt x="1033272" y="3060191"/>
                  </a:lnTo>
                  <a:lnTo>
                    <a:pt x="1045463" y="3057143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49368" y="2237231"/>
              <a:ext cx="94615" cy="3057525"/>
            </a:xfrm>
            <a:custGeom>
              <a:avLst/>
              <a:gdLst/>
              <a:ahLst/>
              <a:cxnLst/>
              <a:rect l="l" t="t" r="r" b="b"/>
              <a:pathLst>
                <a:path w="94614" h="3057525">
                  <a:moveTo>
                    <a:pt x="94487" y="0"/>
                  </a:moveTo>
                  <a:lnTo>
                    <a:pt x="57912" y="0"/>
                  </a:lnTo>
                  <a:lnTo>
                    <a:pt x="0" y="3054095"/>
                  </a:lnTo>
                  <a:lnTo>
                    <a:pt x="39624" y="3057143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19472" y="2234183"/>
              <a:ext cx="1161415" cy="3060700"/>
            </a:xfrm>
            <a:custGeom>
              <a:avLst/>
              <a:gdLst/>
              <a:ahLst/>
              <a:cxnLst/>
              <a:rect l="l" t="t" r="r" b="b"/>
              <a:pathLst>
                <a:path w="1161414" h="3060700">
                  <a:moveTo>
                    <a:pt x="1149095" y="0"/>
                  </a:moveTo>
                  <a:lnTo>
                    <a:pt x="0" y="3057143"/>
                  </a:lnTo>
                  <a:lnTo>
                    <a:pt x="12191" y="3060191"/>
                  </a:lnTo>
                  <a:lnTo>
                    <a:pt x="1161288" y="6095"/>
                  </a:lnTo>
                  <a:lnTo>
                    <a:pt x="1149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68240" y="2859023"/>
              <a:ext cx="2094230" cy="2502535"/>
            </a:xfrm>
            <a:custGeom>
              <a:avLst/>
              <a:gdLst/>
              <a:ahLst/>
              <a:cxnLst/>
              <a:rect l="l" t="t" r="r" b="b"/>
              <a:pathLst>
                <a:path w="2094229" h="2502535">
                  <a:moveTo>
                    <a:pt x="2066543" y="0"/>
                  </a:moveTo>
                  <a:lnTo>
                    <a:pt x="0" y="2478024"/>
                  </a:lnTo>
                  <a:lnTo>
                    <a:pt x="30480" y="2502408"/>
                  </a:lnTo>
                  <a:lnTo>
                    <a:pt x="2093976" y="24384"/>
                  </a:lnTo>
                  <a:lnTo>
                    <a:pt x="206654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89248" y="2234183"/>
              <a:ext cx="3221990" cy="3237230"/>
            </a:xfrm>
            <a:custGeom>
              <a:avLst/>
              <a:gdLst/>
              <a:ahLst/>
              <a:cxnLst/>
              <a:rect l="l" t="t" r="r" b="b"/>
              <a:pathLst>
                <a:path w="3221990" h="3237229">
                  <a:moveTo>
                    <a:pt x="3048000" y="2718816"/>
                  </a:moveTo>
                  <a:lnTo>
                    <a:pt x="3038856" y="2706624"/>
                  </a:lnTo>
                  <a:lnTo>
                    <a:pt x="2295144" y="3224784"/>
                  </a:lnTo>
                  <a:lnTo>
                    <a:pt x="2301240" y="3236976"/>
                  </a:lnTo>
                  <a:lnTo>
                    <a:pt x="3048000" y="2718816"/>
                  </a:lnTo>
                  <a:close/>
                </a:path>
                <a:path w="3221990" h="3237229">
                  <a:moveTo>
                    <a:pt x="3108960" y="1676400"/>
                  </a:moveTo>
                  <a:lnTo>
                    <a:pt x="3096768" y="1670304"/>
                  </a:lnTo>
                  <a:lnTo>
                    <a:pt x="2237232" y="3169920"/>
                  </a:lnTo>
                  <a:lnTo>
                    <a:pt x="2246376" y="3176016"/>
                  </a:lnTo>
                  <a:lnTo>
                    <a:pt x="3108960" y="1676400"/>
                  </a:lnTo>
                  <a:close/>
                </a:path>
                <a:path w="3221990" h="3237229">
                  <a:moveTo>
                    <a:pt x="3221736" y="637032"/>
                  </a:moveTo>
                  <a:lnTo>
                    <a:pt x="3209544" y="633984"/>
                  </a:lnTo>
                  <a:lnTo>
                    <a:pt x="2680373" y="1906790"/>
                  </a:lnTo>
                  <a:lnTo>
                    <a:pt x="2157895" y="2335885"/>
                  </a:lnTo>
                  <a:lnTo>
                    <a:pt x="2246376" y="3048"/>
                  </a:lnTo>
                  <a:lnTo>
                    <a:pt x="2234184" y="3048"/>
                  </a:lnTo>
                  <a:lnTo>
                    <a:pt x="2145309" y="2346223"/>
                  </a:lnTo>
                  <a:lnTo>
                    <a:pt x="1879307" y="2564676"/>
                  </a:lnTo>
                  <a:lnTo>
                    <a:pt x="1158240" y="0"/>
                  </a:lnTo>
                  <a:lnTo>
                    <a:pt x="1146048" y="3048"/>
                  </a:lnTo>
                  <a:lnTo>
                    <a:pt x="1868703" y="2573388"/>
                  </a:lnTo>
                  <a:lnTo>
                    <a:pt x="1727098" y="2689682"/>
                  </a:lnTo>
                  <a:lnTo>
                    <a:pt x="9144" y="0"/>
                  </a:lnTo>
                  <a:lnTo>
                    <a:pt x="0" y="6096"/>
                  </a:lnTo>
                  <a:lnTo>
                    <a:pt x="1715655" y="2699080"/>
                  </a:lnTo>
                  <a:lnTo>
                    <a:pt x="1146048" y="3166872"/>
                  </a:lnTo>
                  <a:lnTo>
                    <a:pt x="1155192" y="3179064"/>
                  </a:lnTo>
                  <a:lnTo>
                    <a:pt x="1723517" y="2711412"/>
                  </a:lnTo>
                  <a:lnTo>
                    <a:pt x="1947672" y="3063240"/>
                  </a:lnTo>
                  <a:lnTo>
                    <a:pt x="1959864" y="3054096"/>
                  </a:lnTo>
                  <a:lnTo>
                    <a:pt x="1734959" y="2701988"/>
                  </a:lnTo>
                  <a:lnTo>
                    <a:pt x="1872945" y="2588450"/>
                  </a:lnTo>
                  <a:lnTo>
                    <a:pt x="2005584" y="3060192"/>
                  </a:lnTo>
                  <a:lnTo>
                    <a:pt x="2017776" y="3057144"/>
                  </a:lnTo>
                  <a:lnTo>
                    <a:pt x="1883537" y="2579725"/>
                  </a:lnTo>
                  <a:lnTo>
                    <a:pt x="2144611" y="2364905"/>
                  </a:lnTo>
                  <a:lnTo>
                    <a:pt x="2118360" y="3057144"/>
                  </a:lnTo>
                  <a:lnTo>
                    <a:pt x="2130552" y="3057144"/>
                  </a:lnTo>
                  <a:lnTo>
                    <a:pt x="2157196" y="2354542"/>
                  </a:lnTo>
                  <a:lnTo>
                    <a:pt x="2669476" y="1933003"/>
                  </a:lnTo>
                  <a:lnTo>
                    <a:pt x="2179320" y="3112008"/>
                  </a:lnTo>
                  <a:lnTo>
                    <a:pt x="2191512" y="3118104"/>
                  </a:lnTo>
                  <a:lnTo>
                    <a:pt x="2690926" y="1915350"/>
                  </a:lnTo>
                  <a:lnTo>
                    <a:pt x="3048000" y="1621536"/>
                  </a:lnTo>
                  <a:lnTo>
                    <a:pt x="3038856" y="1612392"/>
                  </a:lnTo>
                  <a:lnTo>
                    <a:pt x="2701785" y="1889213"/>
                  </a:lnTo>
                  <a:lnTo>
                    <a:pt x="3221736" y="637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42307" y="5396102"/>
              <a:ext cx="213360" cy="0"/>
            </a:xfrm>
            <a:custGeom>
              <a:avLst/>
              <a:gdLst/>
              <a:ahLst/>
              <a:cxnLst/>
              <a:rect l="l" t="t" r="r" b="b"/>
              <a:pathLst>
                <a:path w="213360">
                  <a:moveTo>
                    <a:pt x="0" y="0"/>
                  </a:moveTo>
                  <a:lnTo>
                    <a:pt x="213169" y="0"/>
                  </a:lnTo>
                </a:path>
              </a:pathLst>
            </a:custGeom>
            <a:ln w="9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95444" y="5354827"/>
            <a:ext cx="28892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i="1" spc="25" dirty="0">
                <a:latin typeface="Comic Sans MS"/>
                <a:cs typeface="Comic Sans MS"/>
              </a:rPr>
              <a:t>x</a:t>
            </a:r>
            <a:r>
              <a:rPr sz="1500" spc="37" baseline="-27777" dirty="0">
                <a:latin typeface="Comic Sans MS"/>
                <a:cs typeface="Comic Sans MS"/>
              </a:rPr>
              <a:t>3</a:t>
            </a:r>
            <a:endParaRPr sz="1500" baseline="-27777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79904" y="1594103"/>
            <a:ext cx="5349240" cy="3587750"/>
          </a:xfrm>
          <a:custGeom>
            <a:avLst/>
            <a:gdLst/>
            <a:ahLst/>
            <a:cxnLst/>
            <a:rect l="l" t="t" r="r" b="b"/>
            <a:pathLst>
              <a:path w="5349240" h="3587750">
                <a:moveTo>
                  <a:pt x="816864" y="762000"/>
                </a:moveTo>
                <a:lnTo>
                  <a:pt x="813816" y="746760"/>
                </a:lnTo>
                <a:lnTo>
                  <a:pt x="808482" y="725424"/>
                </a:lnTo>
                <a:lnTo>
                  <a:pt x="807720" y="722376"/>
                </a:lnTo>
                <a:lnTo>
                  <a:pt x="804672" y="722376"/>
                </a:lnTo>
                <a:lnTo>
                  <a:pt x="804672" y="765048"/>
                </a:lnTo>
                <a:lnTo>
                  <a:pt x="804672" y="3462528"/>
                </a:lnTo>
                <a:lnTo>
                  <a:pt x="795528" y="3499104"/>
                </a:lnTo>
                <a:lnTo>
                  <a:pt x="783336" y="3520440"/>
                </a:lnTo>
                <a:lnTo>
                  <a:pt x="768096" y="3538728"/>
                </a:lnTo>
                <a:lnTo>
                  <a:pt x="746760" y="3553968"/>
                </a:lnTo>
                <a:lnTo>
                  <a:pt x="749808" y="3553968"/>
                </a:lnTo>
                <a:lnTo>
                  <a:pt x="725424" y="3566160"/>
                </a:lnTo>
                <a:lnTo>
                  <a:pt x="728472" y="3566160"/>
                </a:lnTo>
                <a:lnTo>
                  <a:pt x="713232" y="3569208"/>
                </a:lnTo>
                <a:lnTo>
                  <a:pt x="701040" y="3575304"/>
                </a:lnTo>
                <a:lnTo>
                  <a:pt x="128016" y="3575304"/>
                </a:lnTo>
                <a:lnTo>
                  <a:pt x="70104" y="3553968"/>
                </a:lnTo>
                <a:lnTo>
                  <a:pt x="36576" y="3520440"/>
                </a:lnTo>
                <a:lnTo>
                  <a:pt x="18288" y="3486912"/>
                </a:lnTo>
                <a:lnTo>
                  <a:pt x="15240" y="3474720"/>
                </a:lnTo>
                <a:lnTo>
                  <a:pt x="15240" y="749808"/>
                </a:lnTo>
                <a:lnTo>
                  <a:pt x="18288" y="737616"/>
                </a:lnTo>
                <a:lnTo>
                  <a:pt x="24384" y="725424"/>
                </a:lnTo>
                <a:lnTo>
                  <a:pt x="24384" y="728472"/>
                </a:lnTo>
                <a:lnTo>
                  <a:pt x="25908" y="725424"/>
                </a:lnTo>
                <a:lnTo>
                  <a:pt x="36576" y="704088"/>
                </a:lnTo>
                <a:lnTo>
                  <a:pt x="36576" y="707136"/>
                </a:lnTo>
                <a:lnTo>
                  <a:pt x="38747" y="704088"/>
                </a:lnTo>
                <a:lnTo>
                  <a:pt x="51816" y="685800"/>
                </a:lnTo>
                <a:lnTo>
                  <a:pt x="70104" y="670560"/>
                </a:lnTo>
                <a:lnTo>
                  <a:pt x="91440" y="658368"/>
                </a:lnTo>
                <a:lnTo>
                  <a:pt x="128016" y="649224"/>
                </a:lnTo>
                <a:lnTo>
                  <a:pt x="688848" y="649224"/>
                </a:lnTo>
                <a:lnTo>
                  <a:pt x="704088" y="652272"/>
                </a:lnTo>
                <a:lnTo>
                  <a:pt x="728472" y="658368"/>
                </a:lnTo>
                <a:lnTo>
                  <a:pt x="725424" y="658368"/>
                </a:lnTo>
                <a:lnTo>
                  <a:pt x="749808" y="670560"/>
                </a:lnTo>
                <a:lnTo>
                  <a:pt x="746760" y="670560"/>
                </a:lnTo>
                <a:lnTo>
                  <a:pt x="768096" y="685800"/>
                </a:lnTo>
                <a:lnTo>
                  <a:pt x="783336" y="707136"/>
                </a:lnTo>
                <a:lnTo>
                  <a:pt x="783336" y="704088"/>
                </a:lnTo>
                <a:lnTo>
                  <a:pt x="795528" y="728472"/>
                </a:lnTo>
                <a:lnTo>
                  <a:pt x="795528" y="725424"/>
                </a:lnTo>
                <a:lnTo>
                  <a:pt x="801624" y="749808"/>
                </a:lnTo>
                <a:lnTo>
                  <a:pt x="804672" y="765048"/>
                </a:lnTo>
                <a:lnTo>
                  <a:pt x="804672" y="722376"/>
                </a:lnTo>
                <a:lnTo>
                  <a:pt x="795515" y="704088"/>
                </a:lnTo>
                <a:lnTo>
                  <a:pt x="792480" y="697992"/>
                </a:lnTo>
                <a:lnTo>
                  <a:pt x="777240" y="676656"/>
                </a:lnTo>
                <a:lnTo>
                  <a:pt x="774192" y="676656"/>
                </a:lnTo>
                <a:lnTo>
                  <a:pt x="755904" y="661416"/>
                </a:lnTo>
                <a:lnTo>
                  <a:pt x="736396" y="649224"/>
                </a:lnTo>
                <a:lnTo>
                  <a:pt x="731520" y="646176"/>
                </a:lnTo>
                <a:lnTo>
                  <a:pt x="719328" y="643128"/>
                </a:lnTo>
                <a:lnTo>
                  <a:pt x="704088" y="640080"/>
                </a:lnTo>
                <a:lnTo>
                  <a:pt x="691896" y="637032"/>
                </a:lnTo>
                <a:lnTo>
                  <a:pt x="128016" y="637032"/>
                </a:lnTo>
                <a:lnTo>
                  <a:pt x="112776" y="640080"/>
                </a:lnTo>
                <a:lnTo>
                  <a:pt x="88392" y="646176"/>
                </a:lnTo>
                <a:lnTo>
                  <a:pt x="85344" y="646176"/>
                </a:lnTo>
                <a:lnTo>
                  <a:pt x="42672" y="676656"/>
                </a:lnTo>
                <a:lnTo>
                  <a:pt x="24384" y="697992"/>
                </a:lnTo>
                <a:lnTo>
                  <a:pt x="6096" y="734568"/>
                </a:lnTo>
                <a:lnTo>
                  <a:pt x="3048" y="749808"/>
                </a:lnTo>
                <a:lnTo>
                  <a:pt x="3048" y="762000"/>
                </a:lnTo>
                <a:lnTo>
                  <a:pt x="0" y="777240"/>
                </a:lnTo>
                <a:lnTo>
                  <a:pt x="0" y="3450336"/>
                </a:lnTo>
                <a:lnTo>
                  <a:pt x="3048" y="3462528"/>
                </a:lnTo>
                <a:lnTo>
                  <a:pt x="3048" y="3477768"/>
                </a:lnTo>
                <a:lnTo>
                  <a:pt x="9144" y="3489960"/>
                </a:lnTo>
                <a:lnTo>
                  <a:pt x="12192" y="3502152"/>
                </a:lnTo>
                <a:lnTo>
                  <a:pt x="12192" y="3505200"/>
                </a:lnTo>
                <a:lnTo>
                  <a:pt x="24384" y="3526536"/>
                </a:lnTo>
                <a:lnTo>
                  <a:pt x="42672" y="3547872"/>
                </a:lnTo>
                <a:lnTo>
                  <a:pt x="64008" y="3566160"/>
                </a:lnTo>
                <a:lnTo>
                  <a:pt x="85344" y="3578352"/>
                </a:lnTo>
                <a:lnTo>
                  <a:pt x="88392" y="3578352"/>
                </a:lnTo>
                <a:lnTo>
                  <a:pt x="100584" y="3581400"/>
                </a:lnTo>
                <a:lnTo>
                  <a:pt x="112776" y="3587496"/>
                </a:lnTo>
                <a:lnTo>
                  <a:pt x="707136" y="3587496"/>
                </a:lnTo>
                <a:lnTo>
                  <a:pt x="719328" y="3581400"/>
                </a:lnTo>
                <a:lnTo>
                  <a:pt x="731520" y="3578352"/>
                </a:lnTo>
                <a:lnTo>
                  <a:pt x="737616" y="3575304"/>
                </a:lnTo>
                <a:lnTo>
                  <a:pt x="755904" y="3566160"/>
                </a:lnTo>
                <a:lnTo>
                  <a:pt x="774192" y="3547872"/>
                </a:lnTo>
                <a:lnTo>
                  <a:pt x="777240" y="3547872"/>
                </a:lnTo>
                <a:lnTo>
                  <a:pt x="792480" y="3526536"/>
                </a:lnTo>
                <a:lnTo>
                  <a:pt x="804672" y="3505200"/>
                </a:lnTo>
                <a:lnTo>
                  <a:pt x="804672" y="3502152"/>
                </a:lnTo>
                <a:lnTo>
                  <a:pt x="807720" y="3502152"/>
                </a:lnTo>
                <a:lnTo>
                  <a:pt x="813816" y="3477768"/>
                </a:lnTo>
                <a:lnTo>
                  <a:pt x="816864" y="3462528"/>
                </a:lnTo>
                <a:lnTo>
                  <a:pt x="816864" y="762000"/>
                </a:lnTo>
                <a:close/>
              </a:path>
              <a:path w="5349240" h="3587750">
                <a:moveTo>
                  <a:pt x="4315968" y="118872"/>
                </a:moveTo>
                <a:lnTo>
                  <a:pt x="4306824" y="82296"/>
                </a:lnTo>
                <a:lnTo>
                  <a:pt x="4303776" y="76974"/>
                </a:lnTo>
                <a:lnTo>
                  <a:pt x="4303776" y="121920"/>
                </a:lnTo>
                <a:lnTo>
                  <a:pt x="4303776" y="643128"/>
                </a:lnTo>
                <a:lnTo>
                  <a:pt x="4294619" y="679704"/>
                </a:lnTo>
                <a:lnTo>
                  <a:pt x="4282440" y="697992"/>
                </a:lnTo>
                <a:lnTo>
                  <a:pt x="4267200" y="716280"/>
                </a:lnTo>
                <a:lnTo>
                  <a:pt x="4270248" y="716280"/>
                </a:lnTo>
                <a:lnTo>
                  <a:pt x="4251960" y="731520"/>
                </a:lnTo>
                <a:lnTo>
                  <a:pt x="4230624" y="740664"/>
                </a:lnTo>
                <a:lnTo>
                  <a:pt x="4218432" y="746760"/>
                </a:lnTo>
                <a:lnTo>
                  <a:pt x="4209288" y="749808"/>
                </a:lnTo>
                <a:lnTo>
                  <a:pt x="1210056" y="749808"/>
                </a:lnTo>
                <a:lnTo>
                  <a:pt x="1155192" y="731520"/>
                </a:lnTo>
                <a:lnTo>
                  <a:pt x="1121664" y="697992"/>
                </a:lnTo>
                <a:lnTo>
                  <a:pt x="1124712" y="697992"/>
                </a:lnTo>
                <a:lnTo>
                  <a:pt x="1112520" y="676656"/>
                </a:lnTo>
                <a:lnTo>
                  <a:pt x="1109472" y="667512"/>
                </a:lnTo>
                <a:lnTo>
                  <a:pt x="1103376" y="643128"/>
                </a:lnTo>
                <a:lnTo>
                  <a:pt x="1103376" y="118872"/>
                </a:lnTo>
                <a:lnTo>
                  <a:pt x="1106424" y="109728"/>
                </a:lnTo>
                <a:lnTo>
                  <a:pt x="1112520" y="85344"/>
                </a:lnTo>
                <a:lnTo>
                  <a:pt x="1124712" y="67056"/>
                </a:lnTo>
                <a:lnTo>
                  <a:pt x="1121664" y="67056"/>
                </a:lnTo>
                <a:lnTo>
                  <a:pt x="1136904" y="48768"/>
                </a:lnTo>
                <a:lnTo>
                  <a:pt x="1155192" y="33528"/>
                </a:lnTo>
                <a:lnTo>
                  <a:pt x="1176528" y="24384"/>
                </a:lnTo>
                <a:lnTo>
                  <a:pt x="1185672" y="18288"/>
                </a:lnTo>
                <a:lnTo>
                  <a:pt x="1197864" y="15240"/>
                </a:lnTo>
                <a:lnTo>
                  <a:pt x="4209288" y="15240"/>
                </a:lnTo>
                <a:lnTo>
                  <a:pt x="4221480" y="18288"/>
                </a:lnTo>
                <a:lnTo>
                  <a:pt x="4230624" y="24384"/>
                </a:lnTo>
                <a:lnTo>
                  <a:pt x="4251960" y="33528"/>
                </a:lnTo>
                <a:lnTo>
                  <a:pt x="4270248" y="48768"/>
                </a:lnTo>
                <a:lnTo>
                  <a:pt x="4267200" y="48768"/>
                </a:lnTo>
                <a:lnTo>
                  <a:pt x="4282440" y="67056"/>
                </a:lnTo>
                <a:lnTo>
                  <a:pt x="4294619" y="88392"/>
                </a:lnTo>
                <a:lnTo>
                  <a:pt x="4297667" y="97536"/>
                </a:lnTo>
                <a:lnTo>
                  <a:pt x="4303776" y="121920"/>
                </a:lnTo>
                <a:lnTo>
                  <a:pt x="4303776" y="76974"/>
                </a:lnTo>
                <a:lnTo>
                  <a:pt x="4294619" y="60960"/>
                </a:lnTo>
                <a:lnTo>
                  <a:pt x="4294619" y="57912"/>
                </a:lnTo>
                <a:lnTo>
                  <a:pt x="4279392" y="39624"/>
                </a:lnTo>
                <a:lnTo>
                  <a:pt x="4276344" y="39624"/>
                </a:lnTo>
                <a:lnTo>
                  <a:pt x="4258043" y="24384"/>
                </a:lnTo>
                <a:lnTo>
                  <a:pt x="4242041" y="15240"/>
                </a:lnTo>
                <a:lnTo>
                  <a:pt x="4236720" y="12192"/>
                </a:lnTo>
                <a:lnTo>
                  <a:pt x="4224515" y="6096"/>
                </a:lnTo>
                <a:lnTo>
                  <a:pt x="4212336" y="3048"/>
                </a:lnTo>
                <a:lnTo>
                  <a:pt x="4197096" y="3048"/>
                </a:lnTo>
                <a:lnTo>
                  <a:pt x="4184904" y="0"/>
                </a:lnTo>
                <a:lnTo>
                  <a:pt x="1222248" y="0"/>
                </a:lnTo>
                <a:lnTo>
                  <a:pt x="1207008" y="3048"/>
                </a:lnTo>
                <a:lnTo>
                  <a:pt x="1194816" y="3048"/>
                </a:lnTo>
                <a:lnTo>
                  <a:pt x="1149096" y="24384"/>
                </a:lnTo>
                <a:lnTo>
                  <a:pt x="1112520" y="57912"/>
                </a:lnTo>
                <a:lnTo>
                  <a:pt x="1112520" y="60960"/>
                </a:lnTo>
                <a:lnTo>
                  <a:pt x="1100328" y="82296"/>
                </a:lnTo>
                <a:lnTo>
                  <a:pt x="1091184" y="118872"/>
                </a:lnTo>
                <a:lnTo>
                  <a:pt x="1091184" y="646176"/>
                </a:lnTo>
                <a:lnTo>
                  <a:pt x="1100328" y="682752"/>
                </a:lnTo>
                <a:lnTo>
                  <a:pt x="1112520" y="704088"/>
                </a:lnTo>
                <a:lnTo>
                  <a:pt x="1112520" y="707136"/>
                </a:lnTo>
                <a:lnTo>
                  <a:pt x="1127760" y="725424"/>
                </a:lnTo>
                <a:lnTo>
                  <a:pt x="1149096" y="740664"/>
                </a:lnTo>
                <a:lnTo>
                  <a:pt x="1170432" y="752856"/>
                </a:lnTo>
                <a:lnTo>
                  <a:pt x="1182624" y="755904"/>
                </a:lnTo>
                <a:lnTo>
                  <a:pt x="1194816" y="762000"/>
                </a:lnTo>
                <a:lnTo>
                  <a:pt x="4212336" y="762000"/>
                </a:lnTo>
                <a:lnTo>
                  <a:pt x="4224515" y="755904"/>
                </a:lnTo>
                <a:lnTo>
                  <a:pt x="4236720" y="752856"/>
                </a:lnTo>
                <a:lnTo>
                  <a:pt x="4242041" y="749808"/>
                </a:lnTo>
                <a:lnTo>
                  <a:pt x="4258043" y="740664"/>
                </a:lnTo>
                <a:lnTo>
                  <a:pt x="4276344" y="725424"/>
                </a:lnTo>
                <a:lnTo>
                  <a:pt x="4279392" y="725424"/>
                </a:lnTo>
                <a:lnTo>
                  <a:pt x="4294619" y="707136"/>
                </a:lnTo>
                <a:lnTo>
                  <a:pt x="4294619" y="704088"/>
                </a:lnTo>
                <a:lnTo>
                  <a:pt x="4306824" y="682752"/>
                </a:lnTo>
                <a:lnTo>
                  <a:pt x="4315968" y="646176"/>
                </a:lnTo>
                <a:lnTo>
                  <a:pt x="4315968" y="118872"/>
                </a:lnTo>
                <a:close/>
              </a:path>
              <a:path w="5349240" h="3587750">
                <a:moveTo>
                  <a:pt x="5349240" y="777240"/>
                </a:moveTo>
                <a:lnTo>
                  <a:pt x="5346192" y="762000"/>
                </a:lnTo>
                <a:lnTo>
                  <a:pt x="5346192" y="746760"/>
                </a:lnTo>
                <a:lnTo>
                  <a:pt x="5340096" y="734568"/>
                </a:lnTo>
                <a:lnTo>
                  <a:pt x="5337797" y="725424"/>
                </a:lnTo>
                <a:lnTo>
                  <a:pt x="5337048" y="722376"/>
                </a:lnTo>
                <a:lnTo>
                  <a:pt x="5334000" y="716280"/>
                </a:lnTo>
                <a:lnTo>
                  <a:pt x="5334000" y="749808"/>
                </a:lnTo>
                <a:lnTo>
                  <a:pt x="5334000" y="3474720"/>
                </a:lnTo>
                <a:lnTo>
                  <a:pt x="5327904" y="3486912"/>
                </a:lnTo>
                <a:lnTo>
                  <a:pt x="5297424" y="3538728"/>
                </a:lnTo>
                <a:lnTo>
                  <a:pt x="5257800" y="3566160"/>
                </a:lnTo>
                <a:lnTo>
                  <a:pt x="5245608" y="3569208"/>
                </a:lnTo>
                <a:lnTo>
                  <a:pt x="5233416" y="3575304"/>
                </a:lnTo>
                <a:lnTo>
                  <a:pt x="4660392" y="3575304"/>
                </a:lnTo>
                <a:lnTo>
                  <a:pt x="4645152" y="3572256"/>
                </a:lnTo>
                <a:lnTo>
                  <a:pt x="4620768" y="3566160"/>
                </a:lnTo>
                <a:lnTo>
                  <a:pt x="4623816" y="3566160"/>
                </a:lnTo>
                <a:lnTo>
                  <a:pt x="4599432" y="3553968"/>
                </a:lnTo>
                <a:lnTo>
                  <a:pt x="4602480" y="3553968"/>
                </a:lnTo>
                <a:lnTo>
                  <a:pt x="4581144" y="3538728"/>
                </a:lnTo>
                <a:lnTo>
                  <a:pt x="4565904" y="3520440"/>
                </a:lnTo>
                <a:lnTo>
                  <a:pt x="4553712" y="3499104"/>
                </a:lnTo>
                <a:lnTo>
                  <a:pt x="4544568" y="3462528"/>
                </a:lnTo>
                <a:lnTo>
                  <a:pt x="4544568" y="762000"/>
                </a:lnTo>
                <a:lnTo>
                  <a:pt x="4553712" y="725424"/>
                </a:lnTo>
                <a:lnTo>
                  <a:pt x="4553712" y="728472"/>
                </a:lnTo>
                <a:lnTo>
                  <a:pt x="4555236" y="725424"/>
                </a:lnTo>
                <a:lnTo>
                  <a:pt x="4565904" y="704088"/>
                </a:lnTo>
                <a:lnTo>
                  <a:pt x="4565904" y="707136"/>
                </a:lnTo>
                <a:lnTo>
                  <a:pt x="4568075" y="704088"/>
                </a:lnTo>
                <a:lnTo>
                  <a:pt x="4581144" y="685800"/>
                </a:lnTo>
                <a:lnTo>
                  <a:pt x="4602480" y="670560"/>
                </a:lnTo>
                <a:lnTo>
                  <a:pt x="4599432" y="670560"/>
                </a:lnTo>
                <a:lnTo>
                  <a:pt x="4623816" y="658368"/>
                </a:lnTo>
                <a:lnTo>
                  <a:pt x="4620768" y="658368"/>
                </a:lnTo>
                <a:lnTo>
                  <a:pt x="4636008" y="655320"/>
                </a:lnTo>
                <a:lnTo>
                  <a:pt x="4660392" y="649224"/>
                </a:lnTo>
                <a:lnTo>
                  <a:pt x="5221224" y="649224"/>
                </a:lnTo>
                <a:lnTo>
                  <a:pt x="5257800" y="658368"/>
                </a:lnTo>
                <a:lnTo>
                  <a:pt x="5279136" y="670560"/>
                </a:lnTo>
                <a:lnTo>
                  <a:pt x="5297424" y="685800"/>
                </a:lnTo>
                <a:lnTo>
                  <a:pt x="5312664" y="707136"/>
                </a:lnTo>
                <a:lnTo>
                  <a:pt x="5312664" y="704088"/>
                </a:lnTo>
                <a:lnTo>
                  <a:pt x="5324856" y="728472"/>
                </a:lnTo>
                <a:lnTo>
                  <a:pt x="5324856" y="725424"/>
                </a:lnTo>
                <a:lnTo>
                  <a:pt x="5330952" y="737616"/>
                </a:lnTo>
                <a:lnTo>
                  <a:pt x="5334000" y="749808"/>
                </a:lnTo>
                <a:lnTo>
                  <a:pt x="5334000" y="716280"/>
                </a:lnTo>
                <a:lnTo>
                  <a:pt x="5327904" y="704088"/>
                </a:lnTo>
                <a:lnTo>
                  <a:pt x="5324856" y="697992"/>
                </a:lnTo>
                <a:lnTo>
                  <a:pt x="5306568" y="676656"/>
                </a:lnTo>
                <a:lnTo>
                  <a:pt x="5268163" y="649224"/>
                </a:lnTo>
                <a:lnTo>
                  <a:pt x="5263896" y="646176"/>
                </a:lnTo>
                <a:lnTo>
                  <a:pt x="5260848" y="646176"/>
                </a:lnTo>
                <a:lnTo>
                  <a:pt x="5236464" y="640080"/>
                </a:lnTo>
                <a:lnTo>
                  <a:pt x="5221224" y="637032"/>
                </a:lnTo>
                <a:lnTo>
                  <a:pt x="4657344" y="637032"/>
                </a:lnTo>
                <a:lnTo>
                  <a:pt x="4642104" y="640080"/>
                </a:lnTo>
                <a:lnTo>
                  <a:pt x="4617720" y="646176"/>
                </a:lnTo>
                <a:lnTo>
                  <a:pt x="4593336" y="661416"/>
                </a:lnTo>
                <a:lnTo>
                  <a:pt x="4575048" y="676656"/>
                </a:lnTo>
                <a:lnTo>
                  <a:pt x="4572000" y="676656"/>
                </a:lnTo>
                <a:lnTo>
                  <a:pt x="4556760" y="697992"/>
                </a:lnTo>
                <a:lnTo>
                  <a:pt x="4544568" y="722376"/>
                </a:lnTo>
                <a:lnTo>
                  <a:pt x="4541520" y="722376"/>
                </a:lnTo>
                <a:lnTo>
                  <a:pt x="4538472" y="734568"/>
                </a:lnTo>
                <a:lnTo>
                  <a:pt x="4535424" y="749808"/>
                </a:lnTo>
                <a:lnTo>
                  <a:pt x="4532376" y="762000"/>
                </a:lnTo>
                <a:lnTo>
                  <a:pt x="4532376" y="3462528"/>
                </a:lnTo>
                <a:lnTo>
                  <a:pt x="4535424" y="3477768"/>
                </a:lnTo>
                <a:lnTo>
                  <a:pt x="4541520" y="3502152"/>
                </a:lnTo>
                <a:lnTo>
                  <a:pt x="4544568" y="3502152"/>
                </a:lnTo>
                <a:lnTo>
                  <a:pt x="4544568" y="3505200"/>
                </a:lnTo>
                <a:lnTo>
                  <a:pt x="4556760" y="3526536"/>
                </a:lnTo>
                <a:lnTo>
                  <a:pt x="4572000" y="3547872"/>
                </a:lnTo>
                <a:lnTo>
                  <a:pt x="4575048" y="3547872"/>
                </a:lnTo>
                <a:lnTo>
                  <a:pt x="4593336" y="3566160"/>
                </a:lnTo>
                <a:lnTo>
                  <a:pt x="4617720" y="3578352"/>
                </a:lnTo>
                <a:lnTo>
                  <a:pt x="4629912" y="3581400"/>
                </a:lnTo>
                <a:lnTo>
                  <a:pt x="4645152" y="3587496"/>
                </a:lnTo>
                <a:lnTo>
                  <a:pt x="5236464" y="3587496"/>
                </a:lnTo>
                <a:lnTo>
                  <a:pt x="5248656" y="3581400"/>
                </a:lnTo>
                <a:lnTo>
                  <a:pt x="5260848" y="3578352"/>
                </a:lnTo>
                <a:lnTo>
                  <a:pt x="5263896" y="3578352"/>
                </a:lnTo>
                <a:lnTo>
                  <a:pt x="5269230" y="3575304"/>
                </a:lnTo>
                <a:lnTo>
                  <a:pt x="5285232" y="3566160"/>
                </a:lnTo>
                <a:lnTo>
                  <a:pt x="5306568" y="3547872"/>
                </a:lnTo>
                <a:lnTo>
                  <a:pt x="5324856" y="3526536"/>
                </a:lnTo>
                <a:lnTo>
                  <a:pt x="5337048" y="3505200"/>
                </a:lnTo>
                <a:lnTo>
                  <a:pt x="5337048" y="3502152"/>
                </a:lnTo>
                <a:lnTo>
                  <a:pt x="5340096" y="3489960"/>
                </a:lnTo>
                <a:lnTo>
                  <a:pt x="5346192" y="3477768"/>
                </a:lnTo>
                <a:lnTo>
                  <a:pt x="5346192" y="3462528"/>
                </a:lnTo>
                <a:lnTo>
                  <a:pt x="5349240" y="3447288"/>
                </a:lnTo>
                <a:lnTo>
                  <a:pt x="5349240" y="777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32435" y="6062473"/>
            <a:ext cx="5030089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formula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satisfied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and</a:t>
            </a:r>
            <a:r>
              <a:rPr sz="1800" spc="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only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if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Graph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has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4-clique</a:t>
            </a:r>
          </a:p>
          <a:p>
            <a:pPr marL="12700" marR="5080">
              <a:lnSpc>
                <a:spcPct val="120000"/>
              </a:lnSpc>
            </a:pPr>
            <a:r>
              <a:rPr sz="1800" spc="-5" dirty="0">
                <a:latin typeface="Comic Sans MS"/>
                <a:cs typeface="Comic Sans MS"/>
              </a:rPr>
              <a:t>The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objective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to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find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 clique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of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size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4,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where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4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the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number</a:t>
            </a:r>
            <a:r>
              <a:rPr sz="1800" spc="-10" dirty="0">
                <a:latin typeface="Comic Sans MS"/>
                <a:cs typeface="Comic Sans MS"/>
              </a:rPr>
              <a:t> of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clauses.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86455-3CAD-1ADC-D978-46FDD9407440}"/>
              </a:ext>
            </a:extLst>
          </p:cNvPr>
          <p:cNvSpPr txBox="1"/>
          <p:nvPr/>
        </p:nvSpPr>
        <p:spPr>
          <a:xfrm>
            <a:off x="470979" y="1331712"/>
            <a:ext cx="14347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364">
              <a:lnSpc>
                <a:spcPct val="100000"/>
              </a:lnSpc>
              <a:spcBef>
                <a:spcPts val="1735"/>
              </a:spcBef>
            </a:pPr>
            <a:r>
              <a:rPr lang="en-IN" sz="2000" i="1" spc="45" dirty="0">
                <a:latin typeface="Comic Sans MS"/>
                <a:cs typeface="Comic Sans MS"/>
              </a:rPr>
              <a:t>x</a:t>
            </a:r>
            <a:r>
              <a:rPr lang="en-IN" sz="2000" spc="67" baseline="-25641" dirty="0">
                <a:latin typeface="Comic Sans MS"/>
                <a:cs typeface="Comic Sans MS"/>
              </a:rPr>
              <a:t>1</a:t>
            </a:r>
            <a:r>
              <a:rPr lang="en-IN" sz="2000" spc="630" baseline="-25641" dirty="0">
                <a:latin typeface="Comic Sans MS"/>
                <a:cs typeface="Comic Sans MS"/>
              </a:rPr>
              <a:t> </a:t>
            </a:r>
            <a:r>
              <a:rPr lang="en-IN" sz="2000" spc="10" dirty="0">
                <a:latin typeface="Cambria"/>
                <a:cs typeface="Cambria"/>
              </a:rPr>
              <a:t>=</a:t>
            </a:r>
            <a:r>
              <a:rPr lang="en-IN" sz="2000" spc="-15" dirty="0">
                <a:latin typeface="Cambria"/>
                <a:cs typeface="Cambria"/>
              </a:rPr>
              <a:t> </a:t>
            </a:r>
            <a:r>
              <a:rPr lang="en-IN" sz="2000" spc="15" dirty="0">
                <a:latin typeface="Comic Sans MS"/>
                <a:cs typeface="Comic Sans MS"/>
              </a:rPr>
              <a:t>1</a:t>
            </a:r>
            <a:endParaRPr lang="en-IN" sz="2000" dirty="0">
              <a:latin typeface="Comic Sans MS"/>
              <a:cs typeface="Comic Sans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2A499B-D795-AFB9-4A3A-835C3D22EBC8}"/>
                  </a:ext>
                </a:extLst>
              </p:cNvPr>
              <p:cNvSpPr txBox="1"/>
              <p:nvPr/>
            </p:nvSpPr>
            <p:spPr>
              <a:xfrm>
                <a:off x="493105" y="472130"/>
                <a:ext cx="92202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10" smtClean="0">
                          <a:latin typeface="Cambria Math" panose="02040503050406030204" pitchFamily="18" charset="0"/>
                          <a:cs typeface="Comic Sans MS"/>
                        </a:rPr>
                        <m:t>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)∧(</m:t>
                      </m:r>
                      <m:sSub>
                        <m:sSubPr>
                          <m:ctrlP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pc="-1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pc="-1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800" i="1" spc="-1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800" i="1" spc="-1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spc="-1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sz="2800" b="0" i="1" spc="-1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spc="-10" dirty="0">
                  <a:solidFill>
                    <a:srgbClr val="3333CC"/>
                  </a:solidFill>
                  <a:latin typeface="Comic Sans MS"/>
                  <a:cs typeface="Comic Sans M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2A499B-D795-AFB9-4A3A-835C3D22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5" y="472130"/>
                <a:ext cx="9220200" cy="800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0E2116-CFD6-2790-D0A4-E53AB817E011}"/>
              </a:ext>
            </a:extLst>
          </p:cNvPr>
          <p:cNvSpPr txBox="1"/>
          <p:nvPr/>
        </p:nvSpPr>
        <p:spPr>
          <a:xfrm>
            <a:off x="299156" y="1705861"/>
            <a:ext cx="36176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3200" spc="-10" dirty="0">
                <a:latin typeface="Comic Sans MS"/>
                <a:cs typeface="Comic Sans MS"/>
              </a:rPr>
              <a:t>The side figure outline the structure of the </a:t>
            </a:r>
            <a:r>
              <a:rPr lang="en-IN" sz="3200" spc="-10" dirty="0">
                <a:solidFill>
                  <a:srgbClr val="00B050"/>
                </a:solidFill>
                <a:latin typeface="Comic Sans MS"/>
                <a:cs typeface="Comic Sans MS"/>
              </a:rPr>
              <a:t>NP- Completeness </a:t>
            </a:r>
            <a:r>
              <a:rPr lang="en-IN" sz="3200" spc="-10" dirty="0">
                <a:latin typeface="Comic Sans MS"/>
                <a:cs typeface="Comic Sans MS"/>
              </a:rPr>
              <a:t>proof by using </a:t>
            </a:r>
            <a:r>
              <a:rPr lang="en-IN"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reduction methodology</a:t>
            </a:r>
            <a:endParaRPr lang="en-IN" sz="3200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C668A7-E82D-38FF-8BED-6266317F0A64}"/>
              </a:ext>
            </a:extLst>
          </p:cNvPr>
          <p:cNvGrpSpPr/>
          <p:nvPr/>
        </p:nvGrpSpPr>
        <p:grpSpPr>
          <a:xfrm>
            <a:off x="3968044" y="598176"/>
            <a:ext cx="5791200" cy="6576047"/>
            <a:chOff x="3429000" y="358153"/>
            <a:chExt cx="6587067" cy="70560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57EBF69-B5EA-E23E-F095-14C346C4577C}"/>
                </a:ext>
              </a:extLst>
            </p:cNvPr>
            <p:cNvSpPr/>
            <p:nvPr/>
          </p:nvSpPr>
          <p:spPr>
            <a:xfrm>
              <a:off x="5257800" y="358153"/>
              <a:ext cx="4114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CIRCUIT-SAT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60502A-4013-9730-9524-FE698BB80C10}"/>
                </a:ext>
              </a:extLst>
            </p:cNvPr>
            <p:cNvSpPr/>
            <p:nvPr/>
          </p:nvSpPr>
          <p:spPr>
            <a:xfrm>
              <a:off x="6477000" y="1570924"/>
              <a:ext cx="1676400" cy="61632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SAT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D50D8-4327-28F2-E8E6-4A3104938F5A}"/>
                </a:ext>
              </a:extLst>
            </p:cNvPr>
            <p:cNvSpPr/>
            <p:nvPr/>
          </p:nvSpPr>
          <p:spPr>
            <a:xfrm>
              <a:off x="7425267" y="3926909"/>
              <a:ext cx="2590800" cy="10853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SUBSET-SUM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C17C6C-2A39-B9D7-25BA-BD1C1A353D88}"/>
                </a:ext>
              </a:extLst>
            </p:cNvPr>
            <p:cNvSpPr/>
            <p:nvPr/>
          </p:nvSpPr>
          <p:spPr>
            <a:xfrm>
              <a:off x="5391856" y="2575152"/>
              <a:ext cx="4114800" cy="7620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3-CNF-SAT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87F817-9A8A-334A-DB49-CE4BD58CA3C6}"/>
                </a:ext>
              </a:extLst>
            </p:cNvPr>
            <p:cNvSpPr/>
            <p:nvPr/>
          </p:nvSpPr>
          <p:spPr>
            <a:xfrm>
              <a:off x="4210756" y="3710400"/>
              <a:ext cx="2362200" cy="4757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CLIQUE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D7EB3C-6DB4-9DE0-F885-2DE238B1EC18}"/>
                </a:ext>
              </a:extLst>
            </p:cNvPr>
            <p:cNvSpPr/>
            <p:nvPr/>
          </p:nvSpPr>
          <p:spPr>
            <a:xfrm>
              <a:off x="3810000" y="5826207"/>
              <a:ext cx="3352800" cy="6026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HAM-CYCLE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0675DE-F194-C420-617E-3B72EFAB4A44}"/>
                </a:ext>
              </a:extLst>
            </p:cNvPr>
            <p:cNvSpPr/>
            <p:nvPr/>
          </p:nvSpPr>
          <p:spPr>
            <a:xfrm>
              <a:off x="3429000" y="4564906"/>
              <a:ext cx="3886200" cy="81837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VERTEX-COVER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10E3F1-A023-8611-2CA0-56332CCEC675}"/>
                </a:ext>
              </a:extLst>
            </p:cNvPr>
            <p:cNvSpPr/>
            <p:nvPr/>
          </p:nvSpPr>
          <p:spPr>
            <a:xfrm>
              <a:off x="4648200" y="6811548"/>
              <a:ext cx="1676400" cy="6026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latin typeface="Comic Sans MS" panose="030F0702030302020204" pitchFamily="66" charset="0"/>
                </a:rPr>
                <a:t>TSP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4CFBEED-6118-8250-7DA3-799406242F50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7315200" y="1120153"/>
              <a:ext cx="0" cy="45077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7A0749-E62A-DA74-9289-CE516C72E1C4}"/>
                </a:ext>
              </a:extLst>
            </p:cNvPr>
            <p:cNvCxnSpPr>
              <a:cxnSpLocks/>
              <a:endCxn id="8" idx="7"/>
            </p:cNvCxnSpPr>
            <p:nvPr/>
          </p:nvCxnSpPr>
          <p:spPr>
            <a:xfrm flipH="1">
              <a:off x="6227020" y="3393965"/>
              <a:ext cx="1222236" cy="38610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D90001-F309-7A6F-B6FC-7DB463337F6E}"/>
                </a:ext>
              </a:extLst>
            </p:cNvPr>
            <p:cNvCxnSpPr>
              <a:cxnSpLocks/>
            </p:cNvCxnSpPr>
            <p:nvPr/>
          </p:nvCxnSpPr>
          <p:spPr>
            <a:xfrm>
              <a:off x="7543800" y="3398651"/>
              <a:ext cx="1066800" cy="487549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7C1CB3-828A-A10F-66D6-27AD052965F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7315200" y="2187251"/>
              <a:ext cx="0" cy="38790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F35F37-7056-B80C-36CC-9C0592FB068A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 flipH="1">
              <a:off x="5372100" y="4186158"/>
              <a:ext cx="19756" cy="3787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9DB4D66-C222-6447-F420-6722BD65DFA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5372100" y="5383285"/>
              <a:ext cx="114300" cy="44292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A05D0D-3F3F-3051-3FA4-F137645B0FA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486400" y="6428906"/>
              <a:ext cx="0" cy="38264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4645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5047461" y="982776"/>
            <a:ext cx="2859405" cy="114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marR="5080" indent="-95250">
              <a:lnSpc>
                <a:spcPct val="120000"/>
              </a:lnSpc>
              <a:spcBef>
                <a:spcPts val="100"/>
              </a:spcBef>
            </a:pP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NP-complete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 in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72516"/>
            <a:ext cx="3918585" cy="1611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Theorem:</a:t>
            </a:r>
            <a:endParaRPr sz="3200" dirty="0">
              <a:latin typeface="Comic Sans MS"/>
              <a:cs typeface="Comic Sans MS"/>
            </a:endParaRPr>
          </a:p>
          <a:p>
            <a:pPr marR="114300" algn="r">
              <a:lnSpc>
                <a:spcPct val="100000"/>
              </a:lnSpc>
              <a:spcBef>
                <a:spcPts val="20"/>
              </a:spcBef>
            </a:pPr>
            <a:r>
              <a:rPr sz="3200" spc="-5" dirty="0">
                <a:latin typeface="Comic Sans MS"/>
                <a:cs typeface="Comic Sans MS"/>
              </a:rPr>
              <a:t>If: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a.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Language</a:t>
            </a:r>
            <a:r>
              <a:rPr sz="3200" spc="409" dirty="0">
                <a:latin typeface="Comic Sans MS"/>
                <a:cs typeface="Comic Sans MS"/>
              </a:rPr>
              <a:t> </a:t>
            </a:r>
            <a:r>
              <a:rPr sz="5025" i="1" spc="44" baseline="4975" dirty="0">
                <a:latin typeface="Comic Sans MS"/>
                <a:cs typeface="Comic Sans MS"/>
              </a:rPr>
              <a:t>A</a:t>
            </a:r>
            <a:endParaRPr sz="5025" baseline="4975" dirty="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35"/>
              </a:spcBef>
              <a:tabLst>
                <a:tab pos="2416810" algn="l"/>
              </a:tabLst>
            </a:pPr>
            <a:r>
              <a:rPr sz="3200" spc="-5" dirty="0">
                <a:latin typeface="Comic Sans MS"/>
                <a:cs typeface="Comic Sans MS"/>
              </a:rPr>
              <a:t>b.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Language	</a:t>
            </a:r>
            <a:r>
              <a:rPr sz="5100" i="1" spc="-7" baseline="1633" dirty="0">
                <a:latin typeface="Comic Sans MS"/>
                <a:cs typeface="Comic Sans MS"/>
              </a:rPr>
              <a:t>B</a:t>
            </a:r>
            <a:endParaRPr sz="5100" baseline="1633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2033379"/>
            <a:ext cx="8094345" cy="147066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896619">
              <a:lnSpc>
                <a:spcPct val="100000"/>
              </a:lnSpc>
              <a:spcBef>
                <a:spcPts val="1710"/>
              </a:spcBef>
              <a:tabLst>
                <a:tab pos="1408430" algn="l"/>
                <a:tab pos="1938655" algn="l"/>
              </a:tabLst>
            </a:pPr>
            <a:r>
              <a:rPr sz="4800" spc="-15" baseline="1736" dirty="0">
                <a:latin typeface="Comic Sans MS"/>
                <a:cs typeface="Comic Sans MS"/>
              </a:rPr>
              <a:t>c.	</a:t>
            </a:r>
            <a:r>
              <a:rPr sz="3350" i="1" spc="30" dirty="0">
                <a:latin typeface="Comic Sans MS"/>
                <a:cs typeface="Comic Sans MS"/>
              </a:rPr>
              <a:t>A	</a:t>
            </a:r>
            <a:r>
              <a:rPr sz="4800" spc="-15" baseline="1736" dirty="0">
                <a:latin typeface="Comic Sans MS"/>
                <a:cs typeface="Comic Sans MS"/>
              </a:rPr>
              <a:t>is</a:t>
            </a:r>
            <a:r>
              <a:rPr sz="4800" spc="37" baseline="1736" dirty="0">
                <a:latin typeface="Comic Sans MS"/>
                <a:cs typeface="Comic Sans MS"/>
              </a:rPr>
              <a:t> </a:t>
            </a:r>
            <a:r>
              <a:rPr sz="4800" spc="-15" baseline="1736" dirty="0">
                <a:latin typeface="Comic Sans MS"/>
                <a:cs typeface="Comic Sans MS"/>
              </a:rPr>
              <a:t>polynomial</a:t>
            </a:r>
            <a:r>
              <a:rPr sz="4800" spc="89" baseline="1736" dirty="0">
                <a:latin typeface="Comic Sans MS"/>
                <a:cs typeface="Comic Sans MS"/>
              </a:rPr>
              <a:t> </a:t>
            </a:r>
            <a:r>
              <a:rPr sz="4800" spc="-15" baseline="1736" dirty="0">
                <a:latin typeface="Comic Sans MS"/>
                <a:cs typeface="Comic Sans MS"/>
              </a:rPr>
              <a:t>time</a:t>
            </a:r>
            <a:r>
              <a:rPr sz="4800" spc="60" baseline="1736" dirty="0">
                <a:latin typeface="Comic Sans MS"/>
                <a:cs typeface="Comic Sans MS"/>
              </a:rPr>
              <a:t> </a:t>
            </a:r>
            <a:r>
              <a:rPr sz="4800" spc="-15" baseline="1736" dirty="0">
                <a:latin typeface="Comic Sans MS"/>
                <a:cs typeface="Comic Sans MS"/>
              </a:rPr>
              <a:t>reducible</a:t>
            </a:r>
            <a:r>
              <a:rPr sz="4800" spc="60" baseline="1736" dirty="0">
                <a:latin typeface="Comic Sans MS"/>
                <a:cs typeface="Comic Sans MS"/>
              </a:rPr>
              <a:t> </a:t>
            </a:r>
            <a:r>
              <a:rPr sz="4800" spc="-7" baseline="1736" dirty="0">
                <a:latin typeface="Comic Sans MS"/>
                <a:cs typeface="Comic Sans MS"/>
              </a:rPr>
              <a:t>to</a:t>
            </a:r>
            <a:r>
              <a:rPr sz="4800" spc="7" baseline="1736" dirty="0">
                <a:latin typeface="Comic Sans MS"/>
                <a:cs typeface="Comic Sans MS"/>
              </a:rPr>
              <a:t> </a:t>
            </a:r>
            <a:r>
              <a:rPr sz="3400" i="1" spc="-5" dirty="0">
                <a:latin typeface="Comic Sans MS"/>
                <a:cs typeface="Comic Sans MS"/>
              </a:rPr>
              <a:t>B</a:t>
            </a:r>
            <a:endParaRPr sz="3400" dirty="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  <a:tabLst>
                <a:tab pos="1332230" algn="l"/>
                <a:tab pos="1810385" algn="l"/>
              </a:tabLst>
            </a:pPr>
            <a:r>
              <a:rPr sz="3200" spc="-5" dirty="0">
                <a:latin typeface="Comic Sans MS"/>
                <a:cs typeface="Comic Sans MS"/>
              </a:rPr>
              <a:t>Then:	</a:t>
            </a:r>
            <a:r>
              <a:rPr sz="5100" i="1" spc="-7" baseline="-4901" dirty="0">
                <a:latin typeface="Comic Sans MS"/>
                <a:cs typeface="Comic Sans MS"/>
              </a:rPr>
              <a:t>B	</a:t>
            </a:r>
            <a:r>
              <a:rPr sz="3200" spc="-10" dirty="0">
                <a:latin typeface="Comic Sans MS"/>
                <a:cs typeface="Comic Sans MS"/>
              </a:rPr>
              <a:t>is NP-complete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72516"/>
            <a:ext cx="18446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Corollary: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26739" y="624332"/>
            <a:ext cx="45789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CLIQUE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NP-complete</a:t>
            </a:r>
            <a:endParaRPr sz="3200" dirty="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1567992"/>
            <a:ext cx="8082280" cy="500316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260"/>
              </a:spcBef>
            </a:pPr>
            <a:r>
              <a:rPr sz="3200" spc="-10" dirty="0">
                <a:latin typeface="Comic Sans MS"/>
                <a:cs typeface="Comic Sans MS"/>
              </a:rPr>
              <a:t>Proof:</a:t>
            </a:r>
            <a:endParaRPr sz="3200" dirty="0">
              <a:latin typeface="Comic Sans MS"/>
              <a:cs typeface="Comic Sans MS"/>
            </a:endParaRPr>
          </a:p>
          <a:p>
            <a:pPr marL="441959" indent="-429895">
              <a:lnSpc>
                <a:spcPct val="100000"/>
              </a:lnSpc>
              <a:spcBef>
                <a:spcPts val="2160"/>
              </a:spcBef>
              <a:buClr>
                <a:srgbClr val="009900"/>
              </a:buClr>
              <a:buAutoNum type="alphaLcPeriod"/>
              <a:tabLst>
                <a:tab pos="442595" algn="l"/>
              </a:tabLst>
            </a:pPr>
            <a:r>
              <a:rPr sz="3200" spc="-10" dirty="0">
                <a:latin typeface="Comic Sans MS"/>
                <a:cs typeface="Comic Sans MS"/>
              </a:rPr>
              <a:t>3CNF-SAT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NP-complete</a:t>
            </a:r>
            <a:endParaRPr sz="3200" dirty="0">
              <a:latin typeface="Comic Sans MS"/>
              <a:cs typeface="Comic Sans MS"/>
            </a:endParaRPr>
          </a:p>
          <a:p>
            <a:pPr marL="475615" indent="-463550">
              <a:lnSpc>
                <a:spcPct val="100000"/>
              </a:lnSpc>
              <a:spcBef>
                <a:spcPts val="960"/>
              </a:spcBef>
              <a:buClr>
                <a:srgbClr val="009900"/>
              </a:buClr>
              <a:buAutoNum type="alphaLcPeriod"/>
              <a:tabLst>
                <a:tab pos="476250" algn="l"/>
              </a:tabLst>
            </a:pPr>
            <a:r>
              <a:rPr sz="3200" spc="-10" dirty="0">
                <a:latin typeface="Comic Sans MS"/>
                <a:cs typeface="Comic Sans MS"/>
              </a:rPr>
              <a:t>CLIQUE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is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NP</a:t>
            </a:r>
            <a:endParaRPr sz="3200" dirty="0">
              <a:latin typeface="Comic Sans MS"/>
              <a:cs typeface="Comic Sans MS"/>
            </a:endParaRPr>
          </a:p>
          <a:p>
            <a:pPr marL="441959" indent="-429895">
              <a:lnSpc>
                <a:spcPct val="100000"/>
              </a:lnSpc>
              <a:spcBef>
                <a:spcPts val="1560"/>
              </a:spcBef>
              <a:buClr>
                <a:srgbClr val="009900"/>
              </a:buClr>
              <a:buSzPct val="114285"/>
              <a:buAutoNum type="alphaLcPeriod"/>
              <a:tabLst>
                <a:tab pos="442595" algn="l"/>
              </a:tabLst>
            </a:pPr>
            <a:r>
              <a:rPr sz="2800" spc="-5" dirty="0">
                <a:latin typeface="Comic Sans MS"/>
                <a:cs typeface="Comic Sans MS"/>
              </a:rPr>
              <a:t>3CNF-SAT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is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polynomial</a:t>
            </a:r>
            <a:r>
              <a:rPr sz="2800" spc="-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reducible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to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CLIQUE</a:t>
            </a:r>
          </a:p>
          <a:p>
            <a:pPr marL="3365500">
              <a:lnSpc>
                <a:spcPct val="100000"/>
              </a:lnSpc>
              <a:spcBef>
                <a:spcPts val="375"/>
              </a:spcBef>
            </a:pPr>
            <a:r>
              <a:rPr sz="2800" spc="5" dirty="0">
                <a:latin typeface="Comic Sans MS"/>
                <a:cs typeface="Comic Sans MS"/>
              </a:rPr>
              <a:t>(shown</a:t>
            </a:r>
            <a:r>
              <a:rPr sz="2800" spc="-1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earlier)</a:t>
            </a:r>
          </a:p>
          <a:p>
            <a:pPr marL="454659" marR="966469" indent="777240">
              <a:lnSpc>
                <a:spcPct val="130000"/>
              </a:lnSpc>
              <a:spcBef>
                <a:spcPts val="3275"/>
              </a:spcBef>
              <a:tabLst>
                <a:tab pos="3532504" algn="l"/>
                <a:tab pos="5047615" algn="l"/>
              </a:tabLst>
            </a:pPr>
            <a:r>
              <a:rPr sz="3200" spc="-10" dirty="0">
                <a:latin typeface="Comic Sans MS"/>
                <a:cs typeface="Comic Sans MS"/>
              </a:rPr>
              <a:t>Apply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previous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theorem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with </a:t>
            </a:r>
            <a:r>
              <a:rPr sz="3200" dirty="0">
                <a:latin typeface="Comic Sans MS"/>
                <a:cs typeface="Comic Sans MS"/>
              </a:rPr>
              <a:t> </a:t>
            </a:r>
            <a:r>
              <a:rPr sz="3200" spc="-15" dirty="0">
                <a:latin typeface="Comic Sans MS"/>
                <a:cs typeface="Comic Sans MS"/>
              </a:rPr>
              <a:t>A</a:t>
            </a:r>
            <a:r>
              <a:rPr sz="3200" spc="-5" dirty="0">
                <a:latin typeface="Comic Sans MS"/>
                <a:cs typeface="Comic Sans MS"/>
              </a:rPr>
              <a:t>=</a:t>
            </a:r>
            <a:r>
              <a:rPr sz="3200" spc="-10" dirty="0">
                <a:latin typeface="Comic Sans MS"/>
                <a:cs typeface="Comic Sans MS"/>
              </a:rPr>
              <a:t>3</a:t>
            </a:r>
            <a:r>
              <a:rPr sz="3200" spc="-15" dirty="0">
                <a:latin typeface="Comic Sans MS"/>
                <a:cs typeface="Comic Sans MS"/>
              </a:rPr>
              <a:t>C</a:t>
            </a:r>
            <a:r>
              <a:rPr sz="3200" spc="-10" dirty="0">
                <a:latin typeface="Comic Sans MS"/>
                <a:cs typeface="Comic Sans MS"/>
              </a:rPr>
              <a:t>NF</a:t>
            </a:r>
            <a:r>
              <a:rPr sz="3200" spc="-15" dirty="0">
                <a:latin typeface="Comic Sans MS"/>
                <a:cs typeface="Comic Sans MS"/>
              </a:rPr>
              <a:t>-SA</a:t>
            </a:r>
            <a:r>
              <a:rPr sz="3200" spc="-10" dirty="0">
                <a:latin typeface="Comic Sans MS"/>
                <a:cs typeface="Comic Sans MS"/>
              </a:rPr>
              <a:t>T</a:t>
            </a:r>
            <a:r>
              <a:rPr sz="3200" dirty="0">
                <a:latin typeface="Comic Sans MS"/>
                <a:cs typeface="Comic Sans MS"/>
              </a:rPr>
              <a:t>	</a:t>
            </a:r>
            <a:r>
              <a:rPr sz="3200" spc="-5" dirty="0">
                <a:latin typeface="Comic Sans MS"/>
                <a:cs typeface="Comic Sans MS"/>
              </a:rPr>
              <a:t>a</a:t>
            </a:r>
            <a:r>
              <a:rPr sz="3200" spc="5" dirty="0">
                <a:latin typeface="Comic Sans MS"/>
                <a:cs typeface="Comic Sans MS"/>
              </a:rPr>
              <a:t>n</a:t>
            </a:r>
            <a:r>
              <a:rPr sz="3200" spc="-10" dirty="0">
                <a:latin typeface="Comic Sans MS"/>
                <a:cs typeface="Comic Sans MS"/>
              </a:rPr>
              <a:t>d</a:t>
            </a:r>
            <a:r>
              <a:rPr sz="3200" dirty="0">
                <a:latin typeface="Comic Sans MS"/>
                <a:cs typeface="Comic Sans MS"/>
              </a:rPr>
              <a:t>	</a:t>
            </a:r>
            <a:r>
              <a:rPr sz="3200" spc="-10" dirty="0">
                <a:latin typeface="Comic Sans MS"/>
                <a:cs typeface="Comic Sans MS"/>
              </a:rPr>
              <a:t>B=C</a:t>
            </a:r>
            <a:r>
              <a:rPr sz="3200" spc="-15" dirty="0">
                <a:latin typeface="Comic Sans MS"/>
                <a:cs typeface="Comic Sans MS"/>
              </a:rPr>
              <a:t>L</a:t>
            </a:r>
            <a:r>
              <a:rPr sz="3200" spc="-5" dirty="0">
                <a:latin typeface="Comic Sans MS"/>
                <a:cs typeface="Comic Sans MS"/>
              </a:rPr>
              <a:t>IQ</a:t>
            </a:r>
            <a:r>
              <a:rPr sz="3200" spc="-10" dirty="0">
                <a:latin typeface="Comic Sans MS"/>
                <a:cs typeface="Comic Sans MS"/>
              </a:rPr>
              <a:t>UE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6555" y="3010915"/>
            <a:ext cx="5222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Previous</a:t>
            </a:r>
            <a:r>
              <a:rPr spc="-35" dirty="0"/>
              <a:t> </a:t>
            </a:r>
            <a:r>
              <a:rPr dirty="0"/>
              <a:t>Gate</a:t>
            </a:r>
            <a:r>
              <a:rPr spc="-40" dirty="0"/>
              <a:t> </a:t>
            </a:r>
            <a:r>
              <a:rPr spc="-5" dirty="0"/>
              <a:t>Questions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9467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0739" y="1621027"/>
            <a:ext cx="9747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Q.</a:t>
            </a:r>
            <a:r>
              <a:rPr sz="20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No.</a:t>
            </a:r>
            <a:r>
              <a:rPr sz="20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0140" y="621283"/>
            <a:ext cx="2583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Trac</a:t>
            </a:r>
            <a:r>
              <a:rPr dirty="0"/>
              <a:t>ta</a:t>
            </a:r>
            <a:r>
              <a:rPr spc="-5" dirty="0"/>
              <a:t>bili</a:t>
            </a:r>
            <a:r>
              <a:rPr dirty="0"/>
              <a:t>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63870"/>
            <a:ext cx="8444865" cy="577401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484"/>
              </a:spcBef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omic Sans MS"/>
                <a:cs typeface="Comic Sans MS"/>
              </a:rPr>
              <a:t>What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constitutes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reasonable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time?</a:t>
            </a:r>
            <a:endParaRPr sz="32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768985" lvl="1" indent="-287020">
              <a:lnSpc>
                <a:spcPct val="100000"/>
              </a:lnSpc>
              <a:spcBef>
                <a:spcPts val="350"/>
              </a:spcBef>
              <a:buChar char="–"/>
              <a:tabLst>
                <a:tab pos="769620" algn="l"/>
              </a:tabLst>
            </a:pP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Standard</a:t>
            </a:r>
            <a:r>
              <a:rPr sz="28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working</a:t>
            </a:r>
            <a:r>
              <a:rPr sz="28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0000"/>
                </a:solidFill>
                <a:latin typeface="Comic Sans MS"/>
                <a:cs typeface="Comic Sans MS"/>
              </a:rPr>
              <a:t>definition:</a:t>
            </a:r>
            <a:r>
              <a:rPr sz="28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800" i="1" spc="5" dirty="0">
                <a:latin typeface="Comic Sans MS"/>
                <a:cs typeface="Comic Sans MS"/>
              </a:rPr>
              <a:t>polynomial</a:t>
            </a:r>
            <a:r>
              <a:rPr sz="2800" i="1" spc="-70" dirty="0">
                <a:latin typeface="Comic Sans MS"/>
                <a:cs typeface="Comic Sans MS"/>
              </a:rPr>
              <a:t> </a:t>
            </a:r>
            <a:r>
              <a:rPr sz="2800" i="1" spc="5" dirty="0">
                <a:latin typeface="Comic Sans MS"/>
                <a:cs typeface="Comic Sans MS"/>
              </a:rPr>
              <a:t>time</a:t>
            </a:r>
            <a:r>
              <a:rPr lang="en-IN" sz="2800" i="1" dirty="0">
                <a:latin typeface="Comic Sans MS"/>
                <a:cs typeface="Comic Sans MS"/>
              </a:rPr>
              <a:t> o</a:t>
            </a:r>
            <a:r>
              <a:rPr sz="2800" spc="-5" dirty="0">
                <a:latin typeface="Comic Sans MS"/>
                <a:cs typeface="Comic Sans MS"/>
              </a:rPr>
              <a:t>n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input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of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size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800" i="1" spc="-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the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worst-case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running </a:t>
            </a:r>
            <a:r>
              <a:rPr sz="2800" spc="-819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time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is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775" i="1" baseline="25525" dirty="0">
                <a:latin typeface="Comic Sans MS"/>
                <a:cs typeface="Comic Sans MS"/>
              </a:rPr>
              <a:t>k</a:t>
            </a:r>
            <a:r>
              <a:rPr sz="2800" dirty="0">
                <a:latin typeface="Comic Sans MS"/>
                <a:cs typeface="Comic Sans MS"/>
              </a:rPr>
              <a:t>)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for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some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constant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omic Sans MS"/>
                <a:cs typeface="Comic Sans MS"/>
              </a:rPr>
              <a:t>k</a:t>
            </a:r>
            <a:endParaRPr sz="2800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82600">
              <a:lnSpc>
                <a:spcPct val="100000"/>
              </a:lnSpc>
              <a:spcBef>
                <a:spcPts val="295"/>
              </a:spcBef>
            </a:pPr>
            <a:r>
              <a:rPr sz="2800" dirty="0">
                <a:latin typeface="Comic Sans MS"/>
                <a:cs typeface="Comic Sans MS"/>
              </a:rPr>
              <a:t>–</a:t>
            </a:r>
            <a:r>
              <a:rPr sz="2800" spc="1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775" baseline="25525" dirty="0">
                <a:latin typeface="Comic Sans MS"/>
                <a:cs typeface="Comic Sans MS"/>
              </a:rPr>
              <a:t>2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775" baseline="25525" dirty="0">
                <a:latin typeface="Comic Sans MS"/>
                <a:cs typeface="Comic Sans MS"/>
              </a:rPr>
              <a:t>3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O(1),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lg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n),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O(2</a:t>
            </a:r>
            <a:r>
              <a:rPr sz="2775" i="1" baseline="2552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775" baseline="2552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!)</a:t>
            </a:r>
          </a:p>
          <a:p>
            <a:pPr marL="7689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69620" algn="l"/>
              </a:tabLst>
            </a:pPr>
            <a:r>
              <a:rPr sz="2800" dirty="0">
                <a:latin typeface="Comic Sans MS"/>
                <a:cs typeface="Comic Sans MS"/>
              </a:rPr>
              <a:t>Polynomial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time: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775" baseline="25525" dirty="0">
                <a:latin typeface="Comic Sans MS"/>
                <a:cs typeface="Comic Sans MS"/>
              </a:rPr>
              <a:t>2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775" baseline="25525" dirty="0">
                <a:latin typeface="Comic Sans MS"/>
                <a:cs typeface="Comic Sans MS"/>
              </a:rPr>
              <a:t>3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O(1),</a:t>
            </a:r>
            <a:r>
              <a:rPr sz="2800" spc="-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O(n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lg</a:t>
            </a:r>
            <a:r>
              <a:rPr sz="2800" spc="-2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n)</a:t>
            </a:r>
          </a:p>
          <a:p>
            <a:pPr marL="768985" lvl="1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769620" algn="l"/>
              </a:tabLst>
            </a:pPr>
            <a:r>
              <a:rPr sz="2800" dirty="0">
                <a:latin typeface="Comic Sans MS"/>
                <a:cs typeface="Comic Sans MS"/>
              </a:rPr>
              <a:t>Not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in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polynomial</a:t>
            </a:r>
            <a:r>
              <a:rPr sz="2800" spc="-5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time: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O(2</a:t>
            </a:r>
            <a:r>
              <a:rPr sz="2775" i="1" baseline="2552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775" baseline="25525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),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O(</a:t>
            </a:r>
            <a:r>
              <a:rPr sz="2800" i="1" dirty="0">
                <a:latin typeface="Comic Sans MS"/>
                <a:cs typeface="Comic Sans MS"/>
              </a:rPr>
              <a:t>n</a:t>
            </a:r>
            <a:r>
              <a:rPr sz="2800" dirty="0">
                <a:latin typeface="Comic Sans MS"/>
                <a:cs typeface="Comic Sans MS"/>
              </a:rPr>
              <a:t>!)</a:t>
            </a:r>
          </a:p>
          <a:p>
            <a:pPr marL="369570" marR="846455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369570" algn="l"/>
                <a:tab pos="370205" algn="l"/>
              </a:tabLst>
            </a:pPr>
            <a:r>
              <a:rPr sz="3200" spc="-10" dirty="0">
                <a:latin typeface="Comic Sans MS"/>
                <a:cs typeface="Comic Sans MS"/>
              </a:rPr>
              <a:t>Are</a:t>
            </a:r>
            <a:r>
              <a:rPr sz="3200" spc="-2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all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problems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solvable</a:t>
            </a:r>
            <a:r>
              <a:rPr sz="3200" spc="4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in</a:t>
            </a:r>
            <a:r>
              <a:rPr sz="3200" spc="1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polynomial </a:t>
            </a:r>
            <a:r>
              <a:rPr sz="3200" spc="-9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time?</a:t>
            </a:r>
            <a:endParaRPr sz="3200" dirty="0">
              <a:latin typeface="Comic Sans MS"/>
              <a:cs typeface="Comic Sans MS"/>
            </a:endParaRPr>
          </a:p>
          <a:p>
            <a:pPr marL="768985" marR="180975" lvl="1" indent="-287020" algn="just">
              <a:lnSpc>
                <a:spcPct val="100000"/>
              </a:lnSpc>
              <a:spcBef>
                <a:spcPts val="690"/>
              </a:spcBef>
              <a:buChar char="–"/>
              <a:tabLst>
                <a:tab pos="769620" algn="l"/>
              </a:tabLst>
            </a:pPr>
            <a:r>
              <a:rPr sz="2800" dirty="0">
                <a:latin typeface="Comic Sans MS"/>
                <a:cs typeface="Comic Sans MS"/>
              </a:rPr>
              <a:t>No</a:t>
            </a:r>
            <a:r>
              <a:rPr lang="en-US" sz="2800" dirty="0">
                <a:latin typeface="Comic Sans MS"/>
                <a:cs typeface="Comic Sans MS"/>
              </a:rPr>
              <a:t>(</a:t>
            </a:r>
            <a:r>
              <a:rPr sz="2800" dirty="0">
                <a:latin typeface="Comic Sans MS"/>
                <a:cs typeface="Comic Sans MS"/>
              </a:rPr>
              <a:t>Turing’s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“Halting Problem” </a:t>
            </a:r>
            <a:r>
              <a:rPr sz="2800" spc="5" dirty="0">
                <a:latin typeface="Comic Sans MS"/>
                <a:cs typeface="Comic Sans MS"/>
              </a:rPr>
              <a:t>is </a:t>
            </a:r>
            <a:r>
              <a:rPr sz="2800" dirty="0">
                <a:latin typeface="Comic Sans MS"/>
                <a:cs typeface="Comic Sans MS"/>
              </a:rPr>
              <a:t>not solvable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by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any computer,</a:t>
            </a:r>
            <a:r>
              <a:rPr sz="2800" spc="-5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no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matter </a:t>
            </a:r>
            <a:r>
              <a:rPr sz="2800" spc="5" dirty="0">
                <a:latin typeface="Comic Sans MS"/>
                <a:cs typeface="Comic Sans MS"/>
              </a:rPr>
              <a:t>how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much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time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Comic Sans MS"/>
                <a:cs typeface="Comic Sans MS"/>
              </a:rPr>
              <a:t>is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given.</a:t>
            </a:r>
            <a:r>
              <a:rPr lang="en-US" sz="2800" dirty="0">
                <a:latin typeface="Comic Sans MS"/>
                <a:cs typeface="Comic Sans MS"/>
              </a:rPr>
              <a:t>)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472" y="1103375"/>
            <a:ext cx="7080504" cy="55430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551180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2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706879"/>
            <a:ext cx="8177783" cy="4361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84579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3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310639"/>
            <a:ext cx="8177783" cy="50539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1008379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Q.</a:t>
            </a:r>
            <a:r>
              <a:rPr sz="2400" u="heavy" spc="-8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 </a:t>
            </a:r>
            <a:r>
              <a:rPr sz="2400" u="heavy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No.</a:t>
            </a:r>
            <a:r>
              <a:rPr sz="2400" u="heavy" spc="-6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 </a:t>
            </a:r>
            <a:r>
              <a:rPr sz="2400" u="heavy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</a:rPr>
              <a:t>4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1372828"/>
            <a:ext cx="7293864" cy="52992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1084579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5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024" y="1103375"/>
            <a:ext cx="8153400" cy="5568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51180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6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672" y="1269111"/>
            <a:ext cx="6166104" cy="53256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539" y="474980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0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7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6" y="625206"/>
            <a:ext cx="5483352" cy="34347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0384" y="780287"/>
            <a:ext cx="3240023" cy="3093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5300" y="4415063"/>
            <a:ext cx="2243624" cy="27079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5016" y="4267743"/>
            <a:ext cx="3104931" cy="253956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74980"/>
            <a:ext cx="1210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</a:rPr>
              <a:t>Q.</a:t>
            </a:r>
            <a:r>
              <a:rPr sz="2400" spc="-8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No.</a:t>
            </a:r>
            <a:r>
              <a:rPr sz="2400" spc="-65" dirty="0">
                <a:solidFill>
                  <a:srgbClr val="3333CC"/>
                </a:solidFill>
              </a:rPr>
              <a:t> </a:t>
            </a:r>
            <a:r>
              <a:rPr sz="2400" spc="-5" dirty="0">
                <a:solidFill>
                  <a:srgbClr val="3333CC"/>
                </a:solidFill>
              </a:rPr>
              <a:t>8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32" y="1271016"/>
            <a:ext cx="8177783" cy="52334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03140" y="4516627"/>
            <a:ext cx="4309745" cy="2219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000" b="1" spc="-10" dirty="0">
                <a:solidFill>
                  <a:srgbClr val="3333CC"/>
                </a:solidFill>
                <a:latin typeface="Comic Sans MS"/>
                <a:cs typeface="Comic Sans MS"/>
              </a:rPr>
              <a:t>x</a:t>
            </a:r>
            <a:r>
              <a:rPr sz="2000" b="1" spc="-1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000" b="1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000" b="1" spc="-1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b="1" spc="-2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b="1" spc="-10" dirty="0">
                <a:solidFill>
                  <a:srgbClr val="3333CC"/>
                </a:solidFill>
                <a:latin typeface="Comic Sans MS"/>
                <a:cs typeface="Comic Sans MS"/>
              </a:rPr>
              <a:t>ati</a:t>
            </a:r>
            <a:r>
              <a:rPr sz="2000" b="1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b="1" spc="-2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b="1" spc="-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r>
              <a:rPr sz="2000" b="1" spc="-22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T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he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e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g 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whether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exist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Hamiltonian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Cycle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Hard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NP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Complete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Both.</a:t>
            </a:r>
            <a:endParaRPr sz="2000">
              <a:latin typeface="Comic Sans MS"/>
              <a:cs typeface="Comic Sans MS"/>
            </a:endParaRPr>
          </a:p>
          <a:p>
            <a:pPr marL="12700" marR="431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Finding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Hamiltonian</a:t>
            </a:r>
            <a:r>
              <a:rPr sz="200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cycle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0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graph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G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=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(V,E)</a:t>
            </a:r>
            <a:r>
              <a:rPr sz="20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20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divisible</a:t>
            </a:r>
            <a:r>
              <a:rPr sz="200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20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3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NP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Hard.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9339" y="776732"/>
            <a:ext cx="17945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3333CC"/>
                </a:solidFill>
              </a:rPr>
              <a:t>Q.</a:t>
            </a:r>
            <a:r>
              <a:rPr sz="3200" spc="-6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No.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10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412740" y="3449828"/>
            <a:ext cx="3053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18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exist:</a:t>
            </a:r>
            <a:r>
              <a:rPr sz="18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3333CC"/>
                </a:solidFill>
                <a:latin typeface="Comic Sans MS"/>
                <a:cs typeface="Comic Sans MS"/>
              </a:rPr>
              <a:t>search</a:t>
            </a:r>
            <a:r>
              <a:rPr sz="18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1103375"/>
            <a:ext cx="7940040" cy="5568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9339" y="852931"/>
            <a:ext cx="172973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solidFill>
                  <a:srgbClr val="3333CC"/>
                </a:solidFill>
              </a:rPr>
              <a:t>Q.</a:t>
            </a:r>
            <a:r>
              <a:rPr sz="3200" spc="-65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No.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spc="-5" dirty="0">
                <a:solidFill>
                  <a:srgbClr val="3333CC"/>
                </a:solidFill>
              </a:rPr>
              <a:t>11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171" y="3010915"/>
            <a:ext cx="222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2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108" y="883411"/>
            <a:ext cx="683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Optimization/Decision</a:t>
            </a:r>
            <a:r>
              <a:rPr spc="-145" dirty="0"/>
              <a:t> </a:t>
            </a:r>
            <a:r>
              <a:rPr dirty="0"/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067815" y="1743306"/>
                <a:ext cx="8838185" cy="4962896"/>
              </a:xfrm>
              <a:prstGeom prst="rect">
                <a:avLst/>
              </a:prstGeom>
            </p:spPr>
            <p:txBody>
              <a:bodyPr vert="horz" wrap="square" lIns="0" tIns="58419" rIns="0" bIns="0" rtlCol="0">
                <a:spAutoFit/>
              </a:bodyPr>
              <a:lstStyle/>
              <a:p>
                <a:pPr marL="356870" indent="-344805">
                  <a:lnSpc>
                    <a:spcPct val="100000"/>
                  </a:lnSpc>
                  <a:spcBef>
                    <a:spcPts val="459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sz="2800" dirty="0">
                    <a:latin typeface="Comic Sans MS"/>
                    <a:cs typeface="Comic Sans MS"/>
                  </a:rPr>
                  <a:t>Optimization</a:t>
                </a:r>
                <a:r>
                  <a:rPr sz="2800" spc="-85" dirty="0">
                    <a:latin typeface="Comic Sans MS"/>
                    <a:cs typeface="Comic Sans MS"/>
                  </a:rPr>
                  <a:t> </a:t>
                </a:r>
                <a:r>
                  <a:rPr sz="2800" dirty="0">
                    <a:latin typeface="Comic Sans MS"/>
                    <a:cs typeface="Comic Sans MS"/>
                  </a:rPr>
                  <a:t>Problems</a:t>
                </a:r>
              </a:p>
              <a:p>
                <a:pPr marL="756285" marR="236854" lvl="1" indent="-287020">
                  <a:lnSpc>
                    <a:spcPts val="2590"/>
                  </a:lnSpc>
                  <a:spcBef>
                    <a:spcPts val="630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sz="2800" spc="5" dirty="0">
                    <a:latin typeface="Comic Sans MS"/>
                    <a:cs typeface="Comic Sans MS"/>
                  </a:rPr>
                  <a:t>An </a:t>
                </a:r>
                <a:r>
                  <a:rPr sz="2800" spc="-5" dirty="0">
                    <a:latin typeface="Comic Sans MS"/>
                    <a:cs typeface="Comic Sans MS"/>
                  </a:rPr>
                  <a:t>optimization problem is one </a:t>
                </a:r>
                <a:r>
                  <a:rPr sz="2800" dirty="0">
                    <a:latin typeface="Comic Sans MS"/>
                    <a:cs typeface="Comic Sans MS"/>
                  </a:rPr>
                  <a:t>which </a:t>
                </a:r>
                <a:r>
                  <a:rPr sz="2800" spc="5" dirty="0">
                    <a:latin typeface="Comic Sans MS"/>
                    <a:cs typeface="Comic Sans MS"/>
                  </a:rPr>
                  <a:t>asks, </a:t>
                </a:r>
                <a:r>
                  <a:rPr sz="2800" spc="10" dirty="0">
                    <a:latin typeface="Comic Sans MS"/>
                    <a:cs typeface="Comic Sans MS"/>
                  </a:rPr>
                  <a:t> </a:t>
                </a:r>
                <a:r>
                  <a:rPr sz="2800" dirty="0">
                    <a:latin typeface="Comic Sans MS"/>
                    <a:cs typeface="Comic Sans MS"/>
                  </a:rPr>
                  <a:t>“What</a:t>
                </a:r>
                <a:r>
                  <a:rPr sz="2800" spc="-4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is</a:t>
                </a:r>
                <a:r>
                  <a:rPr sz="2800" spc="-1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the</a:t>
                </a:r>
                <a:r>
                  <a:rPr sz="2800" spc="-1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optimal</a:t>
                </a:r>
                <a:r>
                  <a:rPr sz="2800" spc="2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solution</a:t>
                </a:r>
                <a:r>
                  <a:rPr sz="2800" spc="-2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to problem</a:t>
                </a:r>
                <a:r>
                  <a:rPr sz="2800" spc="10" dirty="0">
                    <a:latin typeface="Comic Sans MS"/>
                    <a:cs typeface="Comic Sans MS"/>
                  </a:rPr>
                  <a:t> </a:t>
                </a:r>
                <a:r>
                  <a:rPr sz="2800" spc="-10" dirty="0">
                    <a:latin typeface="Comic Sans MS"/>
                    <a:cs typeface="Comic Sans MS"/>
                  </a:rPr>
                  <a:t>X?”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756285" lvl="1" indent="-287655">
                  <a:lnSpc>
                    <a:spcPct val="100000"/>
                  </a:lnSpc>
                  <a:spcBef>
                    <a:spcPts val="254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sz="2800" spc="-5" dirty="0">
                    <a:latin typeface="Comic Sans MS"/>
                    <a:cs typeface="Comic Sans MS"/>
                  </a:rPr>
                  <a:t>Examples: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1155700" lvl="2" indent="-229235">
                  <a:lnSpc>
                    <a:spcPct val="100000"/>
                  </a:lnSpc>
                  <a:spcBef>
                    <a:spcPts val="254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sz="2800" spc="-10" dirty="0">
                    <a:latin typeface="Comic Sans MS"/>
                    <a:cs typeface="Comic Sans MS"/>
                  </a:rPr>
                  <a:t>0-1</a:t>
                </a:r>
                <a:r>
                  <a:rPr sz="2800" spc="-55" dirty="0">
                    <a:latin typeface="Comic Sans MS"/>
                    <a:cs typeface="Comic Sans MS"/>
                  </a:rPr>
                  <a:t> </a:t>
                </a:r>
                <a:r>
                  <a:rPr sz="2800" spc="-10" dirty="0">
                    <a:latin typeface="Comic Sans MS"/>
                    <a:cs typeface="Comic Sans MS"/>
                  </a:rPr>
                  <a:t>Knapsack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1155700" lvl="2" indent="-229235">
                  <a:lnSpc>
                    <a:spcPct val="100000"/>
                  </a:lnSpc>
                  <a:spcBef>
                    <a:spcPts val="240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sz="2800" spc="-10" dirty="0">
                    <a:latin typeface="Comic Sans MS"/>
                    <a:cs typeface="Comic Sans MS"/>
                  </a:rPr>
                  <a:t>Fractional</a:t>
                </a:r>
                <a:r>
                  <a:rPr sz="2800" spc="5" dirty="0">
                    <a:latin typeface="Comic Sans MS"/>
                    <a:cs typeface="Comic Sans MS"/>
                  </a:rPr>
                  <a:t> </a:t>
                </a:r>
                <a:r>
                  <a:rPr sz="2800" spc="-10" dirty="0">
                    <a:latin typeface="Comic Sans MS"/>
                    <a:cs typeface="Comic Sans MS"/>
                  </a:rPr>
                  <a:t>Knapsack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1155700" lvl="2" indent="-229235">
                  <a:lnSpc>
                    <a:spcPct val="100000"/>
                  </a:lnSpc>
                  <a:spcBef>
                    <a:spcPts val="240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sz="2800" spc="-15" dirty="0">
                    <a:latin typeface="Comic Sans MS"/>
                    <a:cs typeface="Comic Sans MS"/>
                  </a:rPr>
                  <a:t>Minimum</a:t>
                </a:r>
                <a:r>
                  <a:rPr sz="2800" spc="15" dirty="0">
                    <a:latin typeface="Comic Sans MS"/>
                    <a:cs typeface="Comic Sans MS"/>
                  </a:rPr>
                  <a:t> </a:t>
                </a:r>
                <a:r>
                  <a:rPr sz="2800" spc="-10" dirty="0">
                    <a:latin typeface="Comic Sans MS"/>
                    <a:cs typeface="Comic Sans MS"/>
                  </a:rPr>
                  <a:t>Spanning</a:t>
                </a:r>
                <a:r>
                  <a:rPr sz="2800" spc="8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Tree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356870" indent="-344805">
                  <a:lnSpc>
                    <a:spcPct val="100000"/>
                  </a:lnSpc>
                  <a:spcBef>
                    <a:spcPts val="305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sz="2800" dirty="0">
                    <a:latin typeface="Comic Sans MS"/>
                    <a:cs typeface="Comic Sans MS"/>
                  </a:rPr>
                  <a:t>Decision</a:t>
                </a:r>
                <a:r>
                  <a:rPr sz="2800" spc="-75" dirty="0">
                    <a:latin typeface="Comic Sans MS"/>
                    <a:cs typeface="Comic Sans MS"/>
                  </a:rPr>
                  <a:t> </a:t>
                </a:r>
                <a:r>
                  <a:rPr sz="2800" dirty="0">
                    <a:latin typeface="Comic Sans MS"/>
                    <a:cs typeface="Comic Sans MS"/>
                  </a:rPr>
                  <a:t>Problems</a:t>
                </a:r>
              </a:p>
              <a:p>
                <a:pPr marL="756285" lvl="1" indent="-287655">
                  <a:lnSpc>
                    <a:spcPct val="100000"/>
                  </a:lnSpc>
                  <a:spcBef>
                    <a:spcPts val="305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sz="2800" spc="5" dirty="0">
                    <a:latin typeface="Comic Sans MS"/>
                    <a:cs typeface="Comic Sans MS"/>
                  </a:rPr>
                  <a:t>An</a:t>
                </a:r>
                <a:r>
                  <a:rPr sz="2800" spc="-5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decision</a:t>
                </a:r>
                <a:r>
                  <a:rPr sz="280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problem</a:t>
                </a:r>
                <a:r>
                  <a:rPr sz="2800" spc="-1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is</a:t>
                </a:r>
                <a:r>
                  <a:rPr sz="2800" spc="-1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one</a:t>
                </a:r>
                <a:r>
                  <a:rPr sz="2800" spc="5" dirty="0">
                    <a:latin typeface="Comic Sans MS"/>
                    <a:cs typeface="Comic Sans MS"/>
                  </a:rPr>
                  <a:t> </a:t>
                </a:r>
                <a:r>
                  <a:rPr sz="2800" dirty="0">
                    <a:latin typeface="Comic Sans MS"/>
                    <a:cs typeface="Comic Sans MS"/>
                  </a:rPr>
                  <a:t>with</a:t>
                </a:r>
                <a:r>
                  <a:rPr sz="2800" spc="-1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yes/no </a:t>
                </a:r>
                <a:r>
                  <a:rPr sz="2800" dirty="0">
                    <a:latin typeface="Comic Sans MS"/>
                    <a:cs typeface="Comic Sans MS"/>
                  </a:rPr>
                  <a:t>answer</a:t>
                </a:r>
              </a:p>
              <a:p>
                <a:pPr marL="756285" lvl="1" indent="-287655">
                  <a:lnSpc>
                    <a:spcPct val="100000"/>
                  </a:lnSpc>
                  <a:spcBef>
                    <a:spcPts val="285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sz="2800" spc="-5" dirty="0">
                    <a:latin typeface="Comic Sans MS"/>
                    <a:cs typeface="Comic Sans MS"/>
                  </a:rPr>
                  <a:t>Examples:</a:t>
                </a:r>
                <a:endParaRPr sz="2800" dirty="0">
                  <a:latin typeface="Comic Sans MS"/>
                  <a:cs typeface="Comic Sans MS"/>
                </a:endParaRPr>
              </a:p>
              <a:p>
                <a:pPr marL="1155700" lvl="2" indent="-229235">
                  <a:lnSpc>
                    <a:spcPct val="100000"/>
                  </a:lnSpc>
                  <a:spcBef>
                    <a:spcPts val="280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sz="2800" spc="-10" dirty="0">
                    <a:latin typeface="Comic Sans MS"/>
                    <a:cs typeface="Comic Sans MS"/>
                  </a:rPr>
                  <a:t>D</a:t>
                </a:r>
                <a:r>
                  <a:rPr sz="2800" dirty="0">
                    <a:latin typeface="Comic Sans MS"/>
                    <a:cs typeface="Comic Sans MS"/>
                  </a:rPr>
                  <a:t>o</a:t>
                </a:r>
                <a:r>
                  <a:rPr sz="2800" spc="-15" dirty="0">
                    <a:latin typeface="Comic Sans MS"/>
                    <a:cs typeface="Comic Sans MS"/>
                  </a:rPr>
                  <a:t>e</a:t>
                </a:r>
                <a:r>
                  <a:rPr sz="2800" spc="-5" dirty="0">
                    <a:latin typeface="Comic Sans MS"/>
                    <a:cs typeface="Comic Sans MS"/>
                  </a:rPr>
                  <a:t>s</a:t>
                </a:r>
                <a:r>
                  <a:rPr sz="2800" spc="-10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a</a:t>
                </a:r>
                <a:r>
                  <a:rPr sz="2800" spc="1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g</a:t>
                </a:r>
                <a:r>
                  <a:rPr sz="2800" spc="20" dirty="0">
                    <a:latin typeface="Comic Sans MS"/>
                    <a:cs typeface="Comic Sans MS"/>
                  </a:rPr>
                  <a:t>r</a:t>
                </a:r>
                <a:r>
                  <a:rPr sz="2800" spc="-15" dirty="0">
                    <a:latin typeface="Comic Sans MS"/>
                    <a:cs typeface="Comic Sans MS"/>
                  </a:rPr>
                  <a:t>ap</a:t>
                </a:r>
                <a:r>
                  <a:rPr sz="2800" spc="-5" dirty="0">
                    <a:latin typeface="Comic Sans MS"/>
                    <a:cs typeface="Comic Sans MS"/>
                  </a:rPr>
                  <a:t>h</a:t>
                </a:r>
                <a:r>
                  <a:rPr sz="2800" spc="25" dirty="0">
                    <a:latin typeface="Comic Sans MS"/>
                    <a:cs typeface="Comic Sans MS"/>
                  </a:rPr>
                  <a:t> </a:t>
                </a:r>
                <a:r>
                  <a:rPr sz="2800" spc="-10" dirty="0">
                    <a:latin typeface="Comic Sans MS"/>
                    <a:cs typeface="Comic Sans MS"/>
                  </a:rPr>
                  <a:t>G </a:t>
                </a:r>
                <a:r>
                  <a:rPr sz="2800" spc="-5" dirty="0">
                    <a:latin typeface="Comic Sans MS"/>
                    <a:cs typeface="Comic Sans MS"/>
                  </a:rPr>
                  <a:t>h</a:t>
                </a:r>
                <a:r>
                  <a:rPr sz="2800" spc="-15" dirty="0">
                    <a:latin typeface="Comic Sans MS"/>
                    <a:cs typeface="Comic Sans MS"/>
                  </a:rPr>
                  <a:t>av</a:t>
                </a:r>
                <a:r>
                  <a:rPr sz="2800" spc="-5" dirty="0">
                    <a:latin typeface="Comic Sans MS"/>
                    <a:cs typeface="Comic Sans MS"/>
                  </a:rPr>
                  <a:t>e</a:t>
                </a:r>
                <a:r>
                  <a:rPr sz="2800" spc="35" dirty="0">
                    <a:latin typeface="Comic Sans MS"/>
                    <a:cs typeface="Comic Sans MS"/>
                  </a:rPr>
                  <a:t> </a:t>
                </a:r>
                <a:r>
                  <a:rPr sz="2800" spc="-5" dirty="0">
                    <a:latin typeface="Comic Sans MS"/>
                    <a:cs typeface="Comic Sans MS"/>
                  </a:rPr>
                  <a:t>a</a:t>
                </a:r>
                <a:r>
                  <a:rPr sz="2800" spc="15" dirty="0">
                    <a:latin typeface="Comic Sans MS"/>
                    <a:cs typeface="Comic Sans MS"/>
                  </a:rPr>
                  <a:t> </a:t>
                </a:r>
                <a:r>
                  <a:rPr sz="2800" spc="-20" dirty="0">
                    <a:latin typeface="Comic Sans MS"/>
                    <a:cs typeface="Comic Sans MS"/>
                  </a:rPr>
                  <a:t>M</a:t>
                </a:r>
                <a:r>
                  <a:rPr sz="2800" dirty="0">
                    <a:latin typeface="Comic Sans MS"/>
                    <a:cs typeface="Comic Sans MS"/>
                  </a:rPr>
                  <a:t>S</a:t>
                </a:r>
                <a:r>
                  <a:rPr sz="2800" spc="-10" dirty="0">
                    <a:latin typeface="Comic Sans MS"/>
                    <a:cs typeface="Comic Sans MS"/>
                  </a:rPr>
                  <a:t>T</a:t>
                </a:r>
                <a:r>
                  <a:rPr sz="2800" spc="15" dirty="0">
                    <a:latin typeface="Comic Sans MS"/>
                    <a:cs typeface="Comic Sans MS"/>
                  </a:rPr>
                  <a:t> </a:t>
                </a:r>
                <a:r>
                  <a:rPr sz="2800" dirty="0">
                    <a:latin typeface="Comic Sans MS"/>
                    <a:cs typeface="Comic Sans MS"/>
                  </a:rPr>
                  <a:t>o</a:t>
                </a:r>
                <a:r>
                  <a:rPr sz="2800" spc="-5" dirty="0">
                    <a:latin typeface="Comic Sans MS"/>
                    <a:cs typeface="Comic Sans MS"/>
                  </a:rPr>
                  <a:t>f</a:t>
                </a:r>
                <a:r>
                  <a:rPr sz="2800" dirty="0">
                    <a:latin typeface="Comic Sans MS"/>
                    <a:cs typeface="Comic Sans MS"/>
                  </a:rPr>
                  <a:t> </a:t>
                </a:r>
                <a:r>
                  <a:rPr sz="2800" spc="-30" dirty="0">
                    <a:latin typeface="Comic Sans MS"/>
                    <a:cs typeface="Comic Sans MS"/>
                  </a:rPr>
                  <a:t>w</a:t>
                </a:r>
                <a:r>
                  <a:rPr sz="2800" spc="-15" dirty="0">
                    <a:latin typeface="Comic Sans MS"/>
                    <a:cs typeface="Comic Sans MS"/>
                  </a:rPr>
                  <a:t>e</a:t>
                </a:r>
                <a:r>
                  <a:rPr sz="2800" spc="-10" dirty="0">
                    <a:latin typeface="Comic Sans MS"/>
                    <a:cs typeface="Comic Sans MS"/>
                  </a:rPr>
                  <a:t>i</a:t>
                </a:r>
                <a:r>
                  <a:rPr sz="2800" spc="-5" dirty="0">
                    <a:latin typeface="Comic Sans MS"/>
                    <a:cs typeface="Comic Sans MS"/>
                  </a:rPr>
                  <a:t>ght</a:t>
                </a:r>
                <a:r>
                  <a:rPr sz="2800" spc="35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-91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≤</m:t>
                    </m:r>
                    <m:r>
                      <a:rPr lang="en-US" sz="2800" b="0" i="1" spc="-91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lang="en-IN" sz="2800" spc="-40" dirty="0">
                    <a:latin typeface="Comic Sans MS"/>
                    <a:cs typeface="Comic Sans MS"/>
                  </a:rPr>
                  <a:t>  </a:t>
                </a:r>
                <a:r>
                  <a:rPr sz="2800" spc="-40" dirty="0">
                    <a:latin typeface="Comic Sans MS"/>
                    <a:cs typeface="Comic Sans MS"/>
                  </a:rPr>
                  <a:t>W</a:t>
                </a:r>
                <a:r>
                  <a:rPr sz="2800" spc="-5" dirty="0">
                    <a:latin typeface="Comic Sans MS"/>
                    <a:cs typeface="Comic Sans MS"/>
                  </a:rPr>
                  <a:t>?</a:t>
                </a:r>
                <a:endParaRPr sz="28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1743306"/>
                <a:ext cx="8838185" cy="4962896"/>
              </a:xfrm>
              <a:prstGeom prst="rect">
                <a:avLst/>
              </a:prstGeom>
              <a:blipFill>
                <a:blip r:embed="rId2"/>
                <a:stretch>
                  <a:fillRect l="-2690" t="-2457" b="-4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9483" y="959611"/>
            <a:ext cx="6831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Optimization/Decision</a:t>
            </a:r>
            <a:r>
              <a:rPr spc="-145" dirty="0"/>
              <a:t> </a:t>
            </a:r>
            <a:r>
              <a:rPr dirty="0"/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459483" y="1693696"/>
                <a:ext cx="7303770" cy="5121915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56870" indent="-344805">
                  <a:lnSpc>
                    <a:spcPct val="100000"/>
                  </a:lnSpc>
                  <a:spcBef>
                    <a:spcPts val="580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spc="-20" dirty="0">
                    <a:latin typeface="Comic Sans MS"/>
                    <a:cs typeface="Comic Sans MS"/>
                  </a:rPr>
                  <a:t>An</a:t>
                </a:r>
                <a:r>
                  <a:rPr lang="en-US" sz="2800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optimization</a:t>
                </a:r>
                <a:r>
                  <a:rPr lang="en-US" sz="2800" spc="7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problem</a:t>
                </a:r>
                <a:r>
                  <a:rPr lang="en-US" sz="2800" spc="3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tries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to</a:t>
                </a:r>
                <a:r>
                  <a:rPr lang="en-US" sz="2800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find</a:t>
                </a:r>
                <a:r>
                  <a:rPr lang="en-US" sz="2800" spc="3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an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optimal</a:t>
                </a:r>
                <a:r>
                  <a:rPr lang="en-US" sz="2800" spc="7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solution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356870" indent="-344805">
                  <a:lnSpc>
                    <a:spcPct val="100000"/>
                  </a:lnSpc>
                  <a:spcBef>
                    <a:spcPts val="480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spc="-10" dirty="0">
                    <a:latin typeface="Comic Sans MS"/>
                    <a:cs typeface="Comic Sans MS"/>
                  </a:rPr>
                  <a:t>A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decision</a:t>
                </a:r>
                <a:r>
                  <a:rPr lang="en-US" sz="2800" spc="3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problem</a:t>
                </a:r>
                <a:r>
                  <a:rPr lang="en-US" sz="2800" spc="3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tries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to</a:t>
                </a:r>
                <a:r>
                  <a:rPr lang="en-US" sz="2800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answer</a:t>
                </a:r>
                <a:r>
                  <a:rPr lang="en-US" sz="2800" spc="9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a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yes/no</a:t>
                </a:r>
                <a:r>
                  <a:rPr lang="en-US" sz="2800" spc="8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question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356870" indent="-344805">
                  <a:lnSpc>
                    <a:spcPct val="100000"/>
                  </a:lnSpc>
                  <a:spcBef>
                    <a:spcPts val="480"/>
                  </a:spcBef>
                  <a:buChar char="•"/>
                  <a:tabLst>
                    <a:tab pos="356870" algn="l"/>
                    <a:tab pos="357505" algn="l"/>
                  </a:tabLst>
                </a:pPr>
                <a:r>
                  <a:rPr lang="en-US" sz="2800" spc="-15" dirty="0">
                    <a:latin typeface="Comic Sans MS"/>
                    <a:cs typeface="Comic Sans MS"/>
                  </a:rPr>
                  <a:t>Many</a:t>
                </a:r>
                <a:r>
                  <a:rPr lang="en-US" sz="2800" spc="2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problems</a:t>
                </a:r>
                <a:r>
                  <a:rPr lang="en-US" sz="2800" spc="4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will</a:t>
                </a:r>
                <a:r>
                  <a:rPr lang="en-US" sz="2800" spc="3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have</a:t>
                </a:r>
                <a:r>
                  <a:rPr lang="en-US" sz="2800" spc="4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decision</a:t>
                </a:r>
                <a:r>
                  <a:rPr lang="en-US" sz="2800" spc="7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and</a:t>
                </a:r>
                <a:r>
                  <a:rPr lang="en-US" sz="2800" spc="3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optimization</a:t>
                </a:r>
                <a:r>
                  <a:rPr lang="en-US" sz="2800" spc="9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versions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756285" lvl="1" indent="-287655">
                  <a:lnSpc>
                    <a:spcPct val="100000"/>
                  </a:lnSpc>
                  <a:spcBef>
                    <a:spcPts val="440"/>
                  </a:spcBef>
                  <a:buChar char="–"/>
                  <a:tabLst>
                    <a:tab pos="756285" algn="l"/>
                    <a:tab pos="756920" algn="l"/>
                  </a:tabLst>
                </a:pPr>
                <a:r>
                  <a:rPr lang="en-US" sz="2800" dirty="0">
                    <a:latin typeface="Comic Sans MS"/>
                    <a:cs typeface="Comic Sans MS"/>
                  </a:rPr>
                  <a:t>Eg:</a:t>
                </a:r>
                <a:r>
                  <a:rPr lang="en-US" sz="2800" spc="-5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Traveling</a:t>
                </a:r>
                <a:r>
                  <a:rPr lang="en-US" sz="2800" spc="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salesman</a:t>
                </a:r>
                <a:r>
                  <a:rPr lang="en-US" sz="2800" spc="-2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problem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1155065" marR="561975" lvl="2" indent="-228600">
                  <a:lnSpc>
                    <a:spcPct val="100000"/>
                  </a:lnSpc>
                  <a:spcBef>
                    <a:spcPts val="470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lang="en-US" sz="2800" spc="-10" dirty="0">
                    <a:latin typeface="Comic Sans MS"/>
                    <a:cs typeface="Comic Sans MS"/>
                  </a:rPr>
                  <a:t>optimization:</a:t>
                </a:r>
                <a:r>
                  <a:rPr lang="en-US" sz="2800" spc="9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find</a:t>
                </a:r>
                <a:r>
                  <a:rPr lang="en-US" sz="2800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hamiltonian</a:t>
                </a:r>
                <a:r>
                  <a:rPr lang="en-US" sz="2800" spc="7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cycle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of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minimum </a:t>
                </a:r>
                <a:r>
                  <a:rPr lang="en-US" sz="2800" spc="-58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weight</a:t>
                </a:r>
                <a:endParaRPr lang="en-US" sz="2800" dirty="0">
                  <a:latin typeface="Comic Sans MS"/>
                  <a:cs typeface="Comic Sans MS"/>
                </a:endParaRPr>
              </a:p>
              <a:p>
                <a:pPr marL="1155700" lvl="2" indent="-229235">
                  <a:lnSpc>
                    <a:spcPct val="100000"/>
                  </a:lnSpc>
                  <a:spcBef>
                    <a:spcPts val="505"/>
                  </a:spcBef>
                  <a:buChar char="•"/>
                  <a:tabLst>
                    <a:tab pos="1155065" algn="l"/>
                    <a:tab pos="1155700" algn="l"/>
                  </a:tabLst>
                </a:pPr>
                <a:r>
                  <a:rPr lang="en-US" sz="2800" spc="-10" dirty="0">
                    <a:latin typeface="Comic Sans MS"/>
                    <a:cs typeface="Comic Sans MS"/>
                  </a:rPr>
                  <a:t>decision:</a:t>
                </a:r>
                <a:r>
                  <a:rPr lang="en-US" sz="2800" spc="5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is</a:t>
                </a:r>
                <a:r>
                  <a:rPr lang="en-US" sz="2800" spc="2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there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a</a:t>
                </a:r>
                <a:r>
                  <a:rPr lang="en-US" sz="2800" spc="1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0" dirty="0">
                    <a:latin typeface="Comic Sans MS"/>
                    <a:cs typeface="Comic Sans MS"/>
                  </a:rPr>
                  <a:t>hamiltonian</a:t>
                </a:r>
                <a:r>
                  <a:rPr lang="en-US" sz="2800" spc="75" dirty="0">
                    <a:latin typeface="Comic Sans MS"/>
                    <a:cs typeface="Comic Sans MS"/>
                  </a:rPr>
                  <a:t> </a:t>
                </a:r>
                <a:r>
                  <a:rPr lang="en-US" sz="2800" spc="-5" dirty="0">
                    <a:latin typeface="Comic Sans MS"/>
                    <a:cs typeface="Comic Sans MS"/>
                  </a:rPr>
                  <a:t>cycle of</a:t>
                </a:r>
                <a:r>
                  <a:rPr lang="en-US" sz="2800" dirty="0">
                    <a:latin typeface="Comic Sans MS"/>
                    <a:cs typeface="Comic Sans MS"/>
                  </a:rPr>
                  <a:t> </a:t>
                </a:r>
                <a:r>
                  <a:rPr lang="en-US" sz="2800" spc="-15" dirty="0">
                    <a:latin typeface="Comic Sans MS"/>
                    <a:cs typeface="Comic Sans MS"/>
                  </a:rPr>
                  <a:t>weight</a:t>
                </a:r>
                <a:r>
                  <a:rPr lang="en-US" sz="2800" spc="70" dirty="0">
                    <a:latin typeface="Comic Sans MS"/>
                    <a:cs typeface="Comic Sans M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pc="-91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≤</m:t>
                    </m:r>
                    <m:r>
                      <a:rPr lang="en-US" sz="2800" b="0" i="1" spc="-91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lang="en-US" sz="2800" spc="-5" dirty="0">
                    <a:latin typeface="Comic Sans MS"/>
                    <a:cs typeface="Comic Sans MS"/>
                  </a:rPr>
                  <a:t>  k</a:t>
                </a:r>
                <a:endParaRPr sz="2800" dirty="0">
                  <a:latin typeface="Comic Sans MS"/>
                  <a:cs typeface="Comic Sans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83" y="1693696"/>
                <a:ext cx="7303770" cy="5121915"/>
              </a:xfrm>
              <a:prstGeom prst="rect">
                <a:avLst/>
              </a:prstGeom>
              <a:blipFill>
                <a:blip r:embed="rId2"/>
                <a:stretch>
                  <a:fillRect l="-3253" t="-2143" r="-3169" b="-3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A3E2B-B604-9554-B9F3-43249A45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0" y="457200"/>
            <a:ext cx="6430009" cy="1107996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42EC4-3298-0BC0-7526-0BD2B3BD9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924" y="465667"/>
            <a:ext cx="8420735" cy="1477328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Till now all the algorithm we have learned are classified and written below in two categories: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A8AFB-CB4B-63BD-DD43-CB06066DFA4D}"/>
              </a:ext>
            </a:extLst>
          </p:cNvPr>
          <p:cNvSpPr txBox="1"/>
          <p:nvPr/>
        </p:nvSpPr>
        <p:spPr>
          <a:xfrm>
            <a:off x="688340" y="2286000"/>
            <a:ext cx="3578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Comic Sans MS" panose="030F0702030302020204" pitchFamily="66" charset="0"/>
              </a:rPr>
              <a:t>Polynomial based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Linear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Binary 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Insertion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Merge Sort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Matrix Multiplication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mic Sans MS" panose="030F0702030302020204" pitchFamily="66" charset="0"/>
              </a:rPr>
              <a:t>etc</a:t>
            </a:r>
            <a:r>
              <a:rPr lang="en-US" sz="3200" dirty="0">
                <a:latin typeface="Comic Sans MS" panose="030F0702030302020204" pitchFamily="66" charset="0"/>
              </a:rPr>
              <a:t>…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66A8C-D183-97A3-3D85-50CE3DFB34FF}"/>
              </a:ext>
            </a:extLst>
          </p:cNvPr>
          <p:cNvSpPr txBox="1"/>
          <p:nvPr/>
        </p:nvSpPr>
        <p:spPr>
          <a:xfrm>
            <a:off x="5181600" y="2286000"/>
            <a:ext cx="41884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>
                <a:latin typeface="Comic Sans MS" panose="030F0702030302020204" pitchFamily="66" charset="0"/>
              </a:rPr>
              <a:t>Exponential  based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0/1 Knapsack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Travelling Salesman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Sum of Subset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N-Queen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Graph Coloring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mic Sans MS" panose="030F0702030302020204" pitchFamily="66" charset="0"/>
              </a:rPr>
              <a:t>Hamiltonian Cycle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7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P,</a:t>
            </a:r>
            <a:r>
              <a:rPr spc="-20" dirty="0"/>
              <a:t> </a:t>
            </a:r>
            <a:r>
              <a:rPr dirty="0"/>
              <a:t>NP,</a:t>
            </a:r>
            <a:r>
              <a:rPr spc="-20" dirty="0"/>
              <a:t> </a:t>
            </a:r>
            <a:r>
              <a:rPr spc="-5" dirty="0"/>
              <a:t>NP-Hard,</a:t>
            </a:r>
            <a:r>
              <a:rPr spc="-15" dirty="0"/>
              <a:t> </a:t>
            </a:r>
            <a:r>
              <a:rPr spc="-5" dirty="0"/>
              <a:t>NP-Complete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0091" y="3824731"/>
            <a:ext cx="2283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-</a:t>
            </a:r>
            <a:r>
              <a:rPr sz="3200" spc="-10" dirty="0">
                <a:latin typeface="Comic Sans MS"/>
                <a:cs typeface="Comic Sans MS"/>
              </a:rPr>
              <a:t>De</a:t>
            </a:r>
            <a:r>
              <a:rPr sz="3200" spc="5" dirty="0">
                <a:latin typeface="Comic Sans MS"/>
                <a:cs typeface="Comic Sans MS"/>
              </a:rPr>
              <a:t>f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n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dirty="0">
                <a:latin typeface="Comic Sans MS"/>
                <a:cs typeface="Comic Sans MS"/>
              </a:rPr>
              <a:t>t</a:t>
            </a:r>
            <a:r>
              <a:rPr sz="3200" spc="-10" dirty="0">
                <a:latin typeface="Comic Sans MS"/>
                <a:cs typeface="Comic Sans MS"/>
              </a:rPr>
              <a:t>i</a:t>
            </a:r>
            <a:r>
              <a:rPr sz="3200" spc="-5" dirty="0">
                <a:latin typeface="Comic Sans MS"/>
                <a:cs typeface="Comic Sans MS"/>
              </a:rPr>
              <a:t>o</a:t>
            </a:r>
            <a:r>
              <a:rPr sz="3200" dirty="0">
                <a:latin typeface="Comic Sans MS"/>
                <a:cs typeface="Comic Sans MS"/>
              </a:rPr>
              <a:t>n</a:t>
            </a:r>
            <a:r>
              <a:rPr sz="3200" spc="-5" dirty="0">
                <a:latin typeface="Comic Sans MS"/>
                <a:cs typeface="Comic Sans MS"/>
              </a:rPr>
              <a:t>s</a:t>
            </a:r>
            <a:endParaRPr sz="32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2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0891" y="990091"/>
            <a:ext cx="243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5" dirty="0"/>
              <a:t>Class</a:t>
            </a:r>
            <a:r>
              <a:rPr spc="-45" dirty="0"/>
              <a:t> </a:t>
            </a:r>
            <a:r>
              <a:rPr i="1" dirty="0">
                <a:latin typeface="Comic Sans MS"/>
                <a:cs typeface="Comic Sans MS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5837" y="2057400"/>
            <a:ext cx="8379461" cy="2726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54330" indent="-344805" algn="just">
              <a:lnSpc>
                <a:spcPct val="100000"/>
              </a:lnSpc>
              <a:spcBef>
                <a:spcPts val="100"/>
              </a:spcBef>
            </a:pPr>
            <a:r>
              <a:rPr sz="2800" b="1" i="1" u="heavy" spc="-5" dirty="0"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P</a:t>
            </a:r>
            <a:r>
              <a:rPr sz="2800" spc="-5" dirty="0">
                <a:latin typeface="Comic Sans MS"/>
                <a:cs typeface="Comic Sans MS"/>
              </a:rPr>
              <a:t>: the class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problems that </a:t>
            </a:r>
            <a:r>
              <a:rPr sz="2800" dirty="0">
                <a:latin typeface="Comic Sans MS"/>
                <a:cs typeface="Comic Sans MS"/>
              </a:rPr>
              <a:t>have </a:t>
            </a:r>
            <a:r>
              <a:rPr sz="2800" spc="-5" dirty="0">
                <a:latin typeface="Comic Sans MS"/>
                <a:cs typeface="Comic Sans MS"/>
              </a:rPr>
              <a:t>polynomial-time </a:t>
            </a:r>
            <a:r>
              <a:rPr sz="2800" spc="-70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deterministic</a:t>
            </a:r>
            <a:r>
              <a:rPr sz="2800" spc="-8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algorithms.</a:t>
            </a:r>
          </a:p>
          <a:p>
            <a:pPr marL="756285" marR="654050" indent="-287020" algn="just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10" dirty="0">
                <a:latin typeface="Comic Sans MS"/>
                <a:cs typeface="Comic Sans MS"/>
              </a:rPr>
              <a:t>That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is,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they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are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solvable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in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i="1" spc="-15" dirty="0">
                <a:latin typeface="Comic Sans MS"/>
                <a:cs typeface="Comic Sans MS"/>
              </a:rPr>
              <a:t>O</a:t>
            </a:r>
            <a:r>
              <a:rPr sz="2800" spc="-15" dirty="0">
                <a:latin typeface="Comic Sans MS"/>
                <a:cs typeface="Comic Sans MS"/>
              </a:rPr>
              <a:t>(</a:t>
            </a:r>
            <a:r>
              <a:rPr sz="2800" i="1" spc="-15" dirty="0">
                <a:latin typeface="Comic Sans MS"/>
                <a:cs typeface="Comic Sans MS"/>
              </a:rPr>
              <a:t>p</a:t>
            </a:r>
            <a:r>
              <a:rPr sz="2800" spc="-15" dirty="0">
                <a:latin typeface="Comic Sans MS"/>
                <a:cs typeface="Comic Sans MS"/>
              </a:rPr>
              <a:t>(</a:t>
            </a:r>
            <a:r>
              <a:rPr sz="2800" i="1" spc="-15" dirty="0">
                <a:latin typeface="Comic Sans MS"/>
                <a:cs typeface="Comic Sans MS"/>
              </a:rPr>
              <a:t>n</a:t>
            </a:r>
            <a:r>
              <a:rPr sz="2800" spc="-15" dirty="0">
                <a:latin typeface="Comic Sans MS"/>
                <a:cs typeface="Comic Sans MS"/>
              </a:rPr>
              <a:t>)),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where</a:t>
            </a:r>
            <a:r>
              <a:rPr sz="2800" spc="40" dirty="0">
                <a:latin typeface="Comic Sans MS"/>
                <a:cs typeface="Comic Sans MS"/>
              </a:rPr>
              <a:t> </a:t>
            </a:r>
            <a:r>
              <a:rPr sz="2800" i="1" spc="-15" dirty="0">
                <a:latin typeface="Comic Sans MS"/>
                <a:cs typeface="Comic Sans MS"/>
              </a:rPr>
              <a:t>p</a:t>
            </a:r>
            <a:r>
              <a:rPr sz="2800" spc="-15" dirty="0">
                <a:latin typeface="Comic Sans MS"/>
                <a:cs typeface="Comic Sans MS"/>
              </a:rPr>
              <a:t>(</a:t>
            </a:r>
            <a:r>
              <a:rPr sz="2800" i="1" spc="-15" dirty="0">
                <a:latin typeface="Comic Sans MS"/>
                <a:cs typeface="Comic Sans MS"/>
              </a:rPr>
              <a:t>n</a:t>
            </a:r>
            <a:r>
              <a:rPr sz="2800" spc="-15" dirty="0">
                <a:latin typeface="Comic Sans MS"/>
                <a:cs typeface="Comic Sans MS"/>
              </a:rPr>
              <a:t>)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is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 </a:t>
            </a:r>
            <a:r>
              <a:rPr sz="2800" spc="-5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polynomial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on</a:t>
            </a:r>
            <a:r>
              <a:rPr sz="2800" spc="-15" dirty="0">
                <a:latin typeface="Comic Sans MS"/>
                <a:cs typeface="Comic Sans MS"/>
              </a:rPr>
              <a:t> </a:t>
            </a:r>
            <a:r>
              <a:rPr sz="2800" i="1" spc="-10" dirty="0">
                <a:latin typeface="Comic Sans MS"/>
                <a:cs typeface="Comic Sans MS"/>
              </a:rPr>
              <a:t>n</a:t>
            </a:r>
            <a:endParaRPr sz="2800" dirty="0">
              <a:latin typeface="Comic Sans MS"/>
              <a:cs typeface="Comic Sans MS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800" spc="-10" dirty="0">
                <a:latin typeface="Comic Sans MS"/>
                <a:cs typeface="Comic Sans MS"/>
              </a:rPr>
              <a:t>A deterministic</a:t>
            </a:r>
            <a:r>
              <a:rPr sz="2800" spc="114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algorithm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is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(essentially)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one</a:t>
            </a:r>
            <a:r>
              <a:rPr sz="2800" spc="2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that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always </a:t>
            </a:r>
            <a:r>
              <a:rPr sz="2800" spc="-5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computes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the </a:t>
            </a:r>
            <a:r>
              <a:rPr sz="2800" dirty="0">
                <a:latin typeface="Comic Sans MS"/>
                <a:cs typeface="Comic Sans MS"/>
              </a:rPr>
              <a:t>correct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15" dirty="0">
                <a:latin typeface="Comic Sans MS"/>
                <a:cs typeface="Comic Sans MS"/>
              </a:rPr>
              <a:t>answer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2345</Words>
  <Application>Microsoft Office PowerPoint</Application>
  <PresentationFormat>Custom</PresentationFormat>
  <Paragraphs>333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Comic Sans MS</vt:lpstr>
      <vt:lpstr>Times New Roman</vt:lpstr>
      <vt:lpstr>Verdana</vt:lpstr>
      <vt:lpstr>Office Theme</vt:lpstr>
      <vt:lpstr>PowerPoint Presentation</vt:lpstr>
      <vt:lpstr>Objectives</vt:lpstr>
      <vt:lpstr>Types of Problems</vt:lpstr>
      <vt:lpstr>Tractability</vt:lpstr>
      <vt:lpstr>Optimization/Decision Problems</vt:lpstr>
      <vt:lpstr>Optimization/Decision Problems</vt:lpstr>
      <vt:lpstr> </vt:lpstr>
      <vt:lpstr>P, NP, NP-Hard, NP-Complete</vt:lpstr>
      <vt:lpstr>The Class P</vt:lpstr>
      <vt:lpstr>Sample Problems in P</vt:lpstr>
      <vt:lpstr>The class NP</vt:lpstr>
      <vt:lpstr>Sample Problems in NP</vt:lpstr>
      <vt:lpstr>P And NP Summary</vt:lpstr>
      <vt:lpstr>NP-hard</vt:lpstr>
      <vt:lpstr>NP-complete problems</vt:lpstr>
      <vt:lpstr>Reduction</vt:lpstr>
      <vt:lpstr>NP-Hard and NP-Complete</vt:lpstr>
      <vt:lpstr>PowerPoint Presentation</vt:lpstr>
      <vt:lpstr>Summary</vt:lpstr>
      <vt:lpstr>PowerPoint Presentation</vt:lpstr>
      <vt:lpstr>PowerPoint Presentation</vt:lpstr>
      <vt:lpstr>First NP-complete problem  (Circuit Satisfiability )</vt:lpstr>
      <vt:lpstr>First NP-complete problem  (Circuit Satisfiability )</vt:lpstr>
      <vt:lpstr>Two instances of circuit satisfiability problems</vt:lpstr>
      <vt:lpstr>Solving circuit-satisfiability  problem</vt:lpstr>
      <vt:lpstr>Example of reduction of CIRCUIT-SAT to SAT</vt:lpstr>
      <vt:lpstr>Conversion to 3 CNF</vt:lpstr>
      <vt:lpstr>Example of a polynomial-time reduction:</vt:lpstr>
      <vt:lpstr>3CNF formula:</vt:lpstr>
      <vt:lpstr>A 5-clique in graph G</vt:lpstr>
      <vt:lpstr>Transform formula to graph. 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Corollary:</vt:lpstr>
      <vt:lpstr>Previous Gate Questions</vt:lpstr>
      <vt:lpstr>PowerPoint Presentation</vt:lpstr>
      <vt:lpstr>Q. No. 2</vt:lpstr>
      <vt:lpstr>Q. No. 3</vt:lpstr>
      <vt:lpstr>Q. No. 4</vt:lpstr>
      <vt:lpstr>Q. No. 5</vt:lpstr>
      <vt:lpstr>Q. No. 6</vt:lpstr>
      <vt:lpstr>Q. No. 7</vt:lpstr>
      <vt:lpstr>Q. No. 8</vt:lpstr>
      <vt:lpstr>Q. No. 10</vt:lpstr>
      <vt:lpstr>Q. No. 11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Satyasundara Mahapatra</cp:lastModifiedBy>
  <cp:revision>7</cp:revision>
  <dcterms:created xsi:type="dcterms:W3CDTF">2022-12-17T07:00:16Z</dcterms:created>
  <dcterms:modified xsi:type="dcterms:W3CDTF">2023-12-15T06:48:16Z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2020-06-19T00:00:00Z</vt:filetime>
  </property>
  <property fmtid="{D5CDD505-2E9C-101B-9397-08002B2CF9AE}" pid="3" name="LastSaved">
    <vt:filetime>2020-06-19T00:00:00Z</vt:filetime>
  </property>
</Properties>
</file>