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A1579-4536-485E-907A-A6077B6FF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Joins in </a:t>
            </a:r>
            <a:r>
              <a:rPr lang="en-US" dirty="0" err="1"/>
              <a:t>sql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14A99-79F2-47EA-93D1-D37694FF9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parul madan(ap)</a:t>
            </a:r>
          </a:p>
          <a:p>
            <a:r>
              <a:rPr lang="en-US" dirty="0"/>
              <a:t>Cse (geu)</a:t>
            </a:r>
          </a:p>
        </p:txBody>
      </p:sp>
    </p:spTree>
    <p:extLst>
      <p:ext uri="{BB962C8B-B14F-4D97-AF65-F5344CB8AC3E}">
        <p14:creationId xmlns:p14="http://schemas.microsoft.com/office/powerpoint/2010/main" val="387357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6D9641-9888-4E8B-B5BC-652DB0197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2" y="490538"/>
            <a:ext cx="10048875" cy="525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424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949B03-BD56-4335-A32D-AC0A22481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85763"/>
            <a:ext cx="9448800" cy="540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4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60E956F-6088-45EE-97B0-D0F21EC5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23875"/>
            <a:ext cx="9067800" cy="516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21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C951E72-A57D-4067-8C89-8734FC15D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523875"/>
            <a:ext cx="8829675" cy="53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6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, flower&#10;&#10;Description automatically generated">
            <a:extLst>
              <a:ext uri="{FF2B5EF4-FFF2-40B4-BE49-F238E27FC236}">
                <a16:creationId xmlns:a16="http://schemas.microsoft.com/office/drawing/2014/main" id="{4E384DD6-4358-4618-A7E1-EFC223669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187" y="1100137"/>
            <a:ext cx="84296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66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5B2C55-7C02-4929-A519-6C567F585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476250"/>
            <a:ext cx="8610600" cy="508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489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0A853F-1E03-4855-8B57-601EDFED9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657225"/>
            <a:ext cx="8353425" cy="525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4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C7333E3B-D205-4251-8F86-BD430F88F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37" y="809625"/>
            <a:ext cx="991552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25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6EAC4E8-BEFB-4BAB-926E-A8955B26A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542925"/>
            <a:ext cx="8515350" cy="53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8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9D76-121C-44E0-9B9B-F0E328282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75" y="614363"/>
            <a:ext cx="8248650" cy="52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80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89B491-0FCA-4BAC-B944-322844F81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566738"/>
            <a:ext cx="8705850" cy="549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4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09328C3-B069-47EC-AAE2-AF88FB4C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856343"/>
            <a:ext cx="9334500" cy="40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3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5AB528D-D62F-45B7-A756-39829C4A3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33400"/>
            <a:ext cx="8553450" cy="511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0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bird&#10;&#10;Description automatically generated">
            <a:extLst>
              <a:ext uri="{FF2B5EF4-FFF2-40B4-BE49-F238E27FC236}">
                <a16:creationId xmlns:a16="http://schemas.microsoft.com/office/drawing/2014/main" id="{CE8D363C-830F-4CDA-92CB-A871B52CE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986971"/>
            <a:ext cx="10258425" cy="425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5814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7AB0A4-428E-47A7-A6E2-679AAE136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566738"/>
            <a:ext cx="8486775" cy="51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684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text&#10;&#10;Description automatically generated">
            <a:extLst>
              <a:ext uri="{FF2B5EF4-FFF2-40B4-BE49-F238E27FC236}">
                <a16:creationId xmlns:a16="http://schemas.microsoft.com/office/drawing/2014/main" id="{6AE9ABD0-8C13-4A55-B1DD-72F42250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711200"/>
            <a:ext cx="9686925" cy="442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4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77DC6D-FD20-4728-838F-01E885CD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438150"/>
            <a:ext cx="8896350" cy="523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92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D7BC03-3027-4949-A1BA-0E113E09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5" y="681037"/>
            <a:ext cx="8439150" cy="54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2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60859222-0132-4343-BB6D-64979BC0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812" y="423863"/>
            <a:ext cx="8334375" cy="496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46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CF4863B-0B87-46C8-82B0-8682998A7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04838"/>
            <a:ext cx="8839200" cy="504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6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92F76C-5EAE-4D4A-8E7A-93555C035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14450"/>
            <a:ext cx="99250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11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151E4388-F080-4466-9B19-723FD79B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238250"/>
            <a:ext cx="88677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86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B7B83CA-295A-4A0B-95DC-B796C9F4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512" y="557212"/>
            <a:ext cx="9324975" cy="497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391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132</TotalTime>
  <Words>14</Words>
  <Application>Microsoft Office PowerPoint</Application>
  <PresentationFormat>Widescreen</PresentationFormat>
  <Paragraphs>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Gill Sans MT</vt:lpstr>
      <vt:lpstr>Gallery</vt:lpstr>
      <vt:lpstr>Joins in 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Joins in sql</dc:title>
  <dc:creator>parul madaan</dc:creator>
  <cp:lastModifiedBy>parul madaan</cp:lastModifiedBy>
  <cp:revision>1</cp:revision>
  <dcterms:created xsi:type="dcterms:W3CDTF">2020-08-27T06:39:01Z</dcterms:created>
  <dcterms:modified xsi:type="dcterms:W3CDTF">2020-08-27T08:51:36Z</dcterms:modified>
</cp:coreProperties>
</file>