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B18CF-A94C-234B-63B9-7C71C7793130}" v="5" dt="2021-10-23T05:57:4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7CBD1-5604-4F86-9DD0-E638843DC2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3EBE1B-81A7-4538-956A-832603476D23}">
      <dgm:prSet/>
      <dgm:spPr/>
      <dgm:t>
        <a:bodyPr/>
        <a:lstStyle/>
        <a:p>
          <a:pPr>
            <a:lnSpc>
              <a:spcPct val="100000"/>
            </a:lnSpc>
          </a:pPr>
          <a:r>
            <a:rPr lang="en-US" b="0" i="0"/>
            <a:t>These two figures – the number of features and number of observations across these features are called the dimensions of the data or simply </a:t>
          </a:r>
          <a:r>
            <a:rPr lang="en-US" b="1" i="0"/>
            <a:t>Dimensionality. </a:t>
          </a:r>
          <a:endParaRPr lang="en-US"/>
        </a:p>
      </dgm:t>
    </dgm:pt>
    <dgm:pt modelId="{0CBD1EC1-62D8-4485-B5A9-B780FCD966E5}" type="parTrans" cxnId="{0579FB76-BE52-49B7-BE81-46A5C9210596}">
      <dgm:prSet/>
      <dgm:spPr/>
      <dgm:t>
        <a:bodyPr/>
        <a:lstStyle/>
        <a:p>
          <a:endParaRPr lang="en-US"/>
        </a:p>
      </dgm:t>
    </dgm:pt>
    <dgm:pt modelId="{F8C5DA8D-0356-4A60-8B99-B016AAA170DB}" type="sibTrans" cxnId="{0579FB76-BE52-49B7-BE81-46A5C9210596}">
      <dgm:prSet/>
      <dgm:spPr/>
      <dgm:t>
        <a:bodyPr/>
        <a:lstStyle/>
        <a:p>
          <a:endParaRPr lang="en-US"/>
        </a:p>
      </dgm:t>
    </dgm:pt>
    <dgm:pt modelId="{5D02DD77-818F-454F-8C6D-5810A309D392}">
      <dgm:prSet/>
      <dgm:spPr/>
      <dgm:t>
        <a:bodyPr/>
        <a:lstStyle/>
        <a:p>
          <a:pPr>
            <a:lnSpc>
              <a:spcPct val="100000"/>
            </a:lnSpc>
          </a:pPr>
          <a:r>
            <a:rPr lang="en-US" b="0" i="0"/>
            <a:t>For example, the dimensionality of a dataset with 1000 rows and 15 columns(features) is denoted as 1000 x 15 or (1000,15).</a:t>
          </a:r>
          <a:endParaRPr lang="en-US"/>
        </a:p>
      </dgm:t>
    </dgm:pt>
    <dgm:pt modelId="{CDCB052B-6A55-4AF0-87DB-F37BA6CC3407}" type="parTrans" cxnId="{182BFD16-D952-4E73-9FC8-24F561D50F41}">
      <dgm:prSet/>
      <dgm:spPr/>
      <dgm:t>
        <a:bodyPr/>
        <a:lstStyle/>
        <a:p>
          <a:endParaRPr lang="en-US"/>
        </a:p>
      </dgm:t>
    </dgm:pt>
    <dgm:pt modelId="{F174005F-2EC9-4FB0-8C3D-E18BE913242C}" type="sibTrans" cxnId="{182BFD16-D952-4E73-9FC8-24F561D50F41}">
      <dgm:prSet/>
      <dgm:spPr/>
      <dgm:t>
        <a:bodyPr/>
        <a:lstStyle/>
        <a:p>
          <a:endParaRPr lang="en-US"/>
        </a:p>
      </dgm:t>
    </dgm:pt>
    <dgm:pt modelId="{AB28323A-DB60-4159-BB8C-3EB83640EB13}" type="pres">
      <dgm:prSet presAssocID="{A2E7CBD1-5604-4F86-9DD0-E638843DC274}" presName="root" presStyleCnt="0">
        <dgm:presLayoutVars>
          <dgm:dir/>
          <dgm:resizeHandles val="exact"/>
        </dgm:presLayoutVars>
      </dgm:prSet>
      <dgm:spPr/>
    </dgm:pt>
    <dgm:pt modelId="{9F805A2A-E867-4A54-AE9F-C68071CEC869}" type="pres">
      <dgm:prSet presAssocID="{4C3EBE1B-81A7-4538-956A-832603476D23}" presName="compNode" presStyleCnt="0"/>
      <dgm:spPr/>
    </dgm:pt>
    <dgm:pt modelId="{34167D9A-2A0D-4C76-BE85-D79ECBF778A7}" type="pres">
      <dgm:prSet presAssocID="{4C3EBE1B-81A7-4538-956A-832603476D23}" presName="bgRect" presStyleLbl="bgShp" presStyleIdx="0" presStyleCnt="2"/>
      <dgm:spPr/>
    </dgm:pt>
    <dgm:pt modelId="{12732106-9062-45EC-85D9-E40A22DA21A9}" type="pres">
      <dgm:prSet presAssocID="{4C3EBE1B-81A7-4538-956A-832603476D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D309D23-09B4-41A3-B3A9-26364C7FAB6B}" type="pres">
      <dgm:prSet presAssocID="{4C3EBE1B-81A7-4538-956A-832603476D23}" presName="spaceRect" presStyleCnt="0"/>
      <dgm:spPr/>
    </dgm:pt>
    <dgm:pt modelId="{0FA546A1-6559-44B6-AC5F-FB8976AB18D0}" type="pres">
      <dgm:prSet presAssocID="{4C3EBE1B-81A7-4538-956A-832603476D23}" presName="parTx" presStyleLbl="revTx" presStyleIdx="0" presStyleCnt="2">
        <dgm:presLayoutVars>
          <dgm:chMax val="0"/>
          <dgm:chPref val="0"/>
        </dgm:presLayoutVars>
      </dgm:prSet>
      <dgm:spPr/>
    </dgm:pt>
    <dgm:pt modelId="{FBBEB350-35DE-48E1-8B00-BBFCB0F33CBE}" type="pres">
      <dgm:prSet presAssocID="{F8C5DA8D-0356-4A60-8B99-B016AAA170DB}" presName="sibTrans" presStyleCnt="0"/>
      <dgm:spPr/>
    </dgm:pt>
    <dgm:pt modelId="{3D1079F4-75BA-4C75-9141-F1B634879E85}" type="pres">
      <dgm:prSet presAssocID="{5D02DD77-818F-454F-8C6D-5810A309D392}" presName="compNode" presStyleCnt="0"/>
      <dgm:spPr/>
    </dgm:pt>
    <dgm:pt modelId="{0F6A388A-137C-4584-B0C6-63A4E6C9D738}" type="pres">
      <dgm:prSet presAssocID="{5D02DD77-818F-454F-8C6D-5810A309D392}" presName="bgRect" presStyleLbl="bgShp" presStyleIdx="1" presStyleCnt="2"/>
      <dgm:spPr/>
    </dgm:pt>
    <dgm:pt modelId="{80BAD3AD-8E5D-4EEB-AFC4-9631448AB864}" type="pres">
      <dgm:prSet presAssocID="{5D02DD77-818F-454F-8C6D-5810A309D3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8898E475-F844-44F6-950B-C04914E4464E}" type="pres">
      <dgm:prSet presAssocID="{5D02DD77-818F-454F-8C6D-5810A309D392}" presName="spaceRect" presStyleCnt="0"/>
      <dgm:spPr/>
    </dgm:pt>
    <dgm:pt modelId="{DAE8AD2F-83DA-43A7-98A4-96F23C99D7FE}" type="pres">
      <dgm:prSet presAssocID="{5D02DD77-818F-454F-8C6D-5810A309D392}" presName="parTx" presStyleLbl="revTx" presStyleIdx="1" presStyleCnt="2">
        <dgm:presLayoutVars>
          <dgm:chMax val="0"/>
          <dgm:chPref val="0"/>
        </dgm:presLayoutVars>
      </dgm:prSet>
      <dgm:spPr/>
    </dgm:pt>
  </dgm:ptLst>
  <dgm:cxnLst>
    <dgm:cxn modelId="{182BFD16-D952-4E73-9FC8-24F561D50F41}" srcId="{A2E7CBD1-5604-4F86-9DD0-E638843DC274}" destId="{5D02DD77-818F-454F-8C6D-5810A309D392}" srcOrd="1" destOrd="0" parTransId="{CDCB052B-6A55-4AF0-87DB-F37BA6CC3407}" sibTransId="{F174005F-2EC9-4FB0-8C3D-E18BE913242C}"/>
    <dgm:cxn modelId="{4AFD3C48-E05F-40C9-96ED-BD61B860E315}" type="presOf" srcId="{A2E7CBD1-5604-4F86-9DD0-E638843DC274}" destId="{AB28323A-DB60-4159-BB8C-3EB83640EB13}" srcOrd="0" destOrd="0" presId="urn:microsoft.com/office/officeart/2018/2/layout/IconVerticalSolidList"/>
    <dgm:cxn modelId="{0579FB76-BE52-49B7-BE81-46A5C9210596}" srcId="{A2E7CBD1-5604-4F86-9DD0-E638843DC274}" destId="{4C3EBE1B-81A7-4538-956A-832603476D23}" srcOrd="0" destOrd="0" parTransId="{0CBD1EC1-62D8-4485-B5A9-B780FCD966E5}" sibTransId="{F8C5DA8D-0356-4A60-8B99-B016AAA170DB}"/>
    <dgm:cxn modelId="{3F5474CA-E60D-4100-9E0F-E022263EEC46}" type="presOf" srcId="{5D02DD77-818F-454F-8C6D-5810A309D392}" destId="{DAE8AD2F-83DA-43A7-98A4-96F23C99D7FE}" srcOrd="0" destOrd="0" presId="urn:microsoft.com/office/officeart/2018/2/layout/IconVerticalSolidList"/>
    <dgm:cxn modelId="{90A2BEEC-2EC2-41B7-9E4D-D30614C8F571}" type="presOf" srcId="{4C3EBE1B-81A7-4538-956A-832603476D23}" destId="{0FA546A1-6559-44B6-AC5F-FB8976AB18D0}" srcOrd="0" destOrd="0" presId="urn:microsoft.com/office/officeart/2018/2/layout/IconVerticalSolidList"/>
    <dgm:cxn modelId="{1D20816A-76E9-4416-8E31-7FD0D070C2F8}" type="presParOf" srcId="{AB28323A-DB60-4159-BB8C-3EB83640EB13}" destId="{9F805A2A-E867-4A54-AE9F-C68071CEC869}" srcOrd="0" destOrd="0" presId="urn:microsoft.com/office/officeart/2018/2/layout/IconVerticalSolidList"/>
    <dgm:cxn modelId="{E172FA88-C0B0-4F9B-B37D-7933E6B81141}" type="presParOf" srcId="{9F805A2A-E867-4A54-AE9F-C68071CEC869}" destId="{34167D9A-2A0D-4C76-BE85-D79ECBF778A7}" srcOrd="0" destOrd="0" presId="urn:microsoft.com/office/officeart/2018/2/layout/IconVerticalSolidList"/>
    <dgm:cxn modelId="{09DAD7E6-966E-4E78-83DA-5F5085875F6C}" type="presParOf" srcId="{9F805A2A-E867-4A54-AE9F-C68071CEC869}" destId="{12732106-9062-45EC-85D9-E40A22DA21A9}" srcOrd="1" destOrd="0" presId="urn:microsoft.com/office/officeart/2018/2/layout/IconVerticalSolidList"/>
    <dgm:cxn modelId="{4E3499BE-77BD-43F4-B4AA-23E651C2ECE4}" type="presParOf" srcId="{9F805A2A-E867-4A54-AE9F-C68071CEC869}" destId="{BD309D23-09B4-41A3-B3A9-26364C7FAB6B}" srcOrd="2" destOrd="0" presId="urn:microsoft.com/office/officeart/2018/2/layout/IconVerticalSolidList"/>
    <dgm:cxn modelId="{826E03A6-D2E9-418A-ACB6-A5D7C117D63C}" type="presParOf" srcId="{9F805A2A-E867-4A54-AE9F-C68071CEC869}" destId="{0FA546A1-6559-44B6-AC5F-FB8976AB18D0}" srcOrd="3" destOrd="0" presId="urn:microsoft.com/office/officeart/2018/2/layout/IconVerticalSolidList"/>
    <dgm:cxn modelId="{E51F4C2D-4442-4B6C-865F-8E4F8359C30A}" type="presParOf" srcId="{AB28323A-DB60-4159-BB8C-3EB83640EB13}" destId="{FBBEB350-35DE-48E1-8B00-BBFCB0F33CBE}" srcOrd="1" destOrd="0" presId="urn:microsoft.com/office/officeart/2018/2/layout/IconVerticalSolidList"/>
    <dgm:cxn modelId="{F560E12A-D979-4166-829B-2DD72F256242}" type="presParOf" srcId="{AB28323A-DB60-4159-BB8C-3EB83640EB13}" destId="{3D1079F4-75BA-4C75-9141-F1B634879E85}" srcOrd="2" destOrd="0" presId="urn:microsoft.com/office/officeart/2018/2/layout/IconVerticalSolidList"/>
    <dgm:cxn modelId="{07EFAF69-B3DF-4BFE-9D84-A111996E0C57}" type="presParOf" srcId="{3D1079F4-75BA-4C75-9141-F1B634879E85}" destId="{0F6A388A-137C-4584-B0C6-63A4E6C9D738}" srcOrd="0" destOrd="0" presId="urn:microsoft.com/office/officeart/2018/2/layout/IconVerticalSolidList"/>
    <dgm:cxn modelId="{0FAF933F-C976-4367-B9E2-52374693C345}" type="presParOf" srcId="{3D1079F4-75BA-4C75-9141-F1B634879E85}" destId="{80BAD3AD-8E5D-4EEB-AFC4-9631448AB864}" srcOrd="1" destOrd="0" presId="urn:microsoft.com/office/officeart/2018/2/layout/IconVerticalSolidList"/>
    <dgm:cxn modelId="{405AB7D1-EF54-4375-A162-C77F5CFCFC24}" type="presParOf" srcId="{3D1079F4-75BA-4C75-9141-F1B634879E85}" destId="{8898E475-F844-44F6-950B-C04914E4464E}" srcOrd="2" destOrd="0" presId="urn:microsoft.com/office/officeart/2018/2/layout/IconVerticalSolidList"/>
    <dgm:cxn modelId="{4F6B1659-1CFF-4BE0-BC63-3A7CE6AA4A9D}" type="presParOf" srcId="{3D1079F4-75BA-4C75-9141-F1B634879E85}" destId="{DAE8AD2F-83DA-43A7-98A4-96F23C99D7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6C3EEB5-A372-44FF-9EC0-09BC18860A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C86839-64B2-4BB6-9A3A-7B9750AB9A23}">
      <dgm:prSet/>
      <dgm:spPr/>
      <dgm:t>
        <a:bodyPr/>
        <a:lstStyle/>
        <a:p>
          <a:r>
            <a:rPr lang="en-US" b="1" i="0"/>
            <a:t>Wrappers Methods</a:t>
          </a:r>
          <a:endParaRPr lang="en-US"/>
        </a:p>
      </dgm:t>
    </dgm:pt>
    <dgm:pt modelId="{F267D6D9-FA6E-4E5B-ABF6-2C658055F865}" type="parTrans" cxnId="{635B5676-BF16-4DE2-BF3E-637E9E7C912F}">
      <dgm:prSet/>
      <dgm:spPr/>
      <dgm:t>
        <a:bodyPr/>
        <a:lstStyle/>
        <a:p>
          <a:endParaRPr lang="en-US"/>
        </a:p>
      </dgm:t>
    </dgm:pt>
    <dgm:pt modelId="{902E51A6-DAA0-4233-BC9F-29EFCC3E75DD}" type="sibTrans" cxnId="{635B5676-BF16-4DE2-BF3E-637E9E7C912F}">
      <dgm:prSet/>
      <dgm:spPr/>
      <dgm:t>
        <a:bodyPr/>
        <a:lstStyle/>
        <a:p>
          <a:endParaRPr lang="en-US"/>
        </a:p>
      </dgm:t>
    </dgm:pt>
    <dgm:pt modelId="{384E1422-12E9-42BD-BD36-D18E745F9B30}">
      <dgm:prSet/>
      <dgm:spPr/>
      <dgm:t>
        <a:bodyPr/>
        <a:lstStyle/>
        <a:p>
          <a:r>
            <a:rPr lang="en-US" b="0" i="0"/>
            <a:t>The wrapper method has the same goal as the filter method, but it takes a machine learning model for its evaluation. </a:t>
          </a:r>
          <a:endParaRPr lang="en-US"/>
        </a:p>
      </dgm:t>
    </dgm:pt>
    <dgm:pt modelId="{7C8FB6BD-D8D5-4A1F-BEE9-D6792E723E4B}" type="parTrans" cxnId="{2820F091-4CD7-4DB1-80F2-DFB0DC853F02}">
      <dgm:prSet/>
      <dgm:spPr/>
      <dgm:t>
        <a:bodyPr/>
        <a:lstStyle/>
        <a:p>
          <a:endParaRPr lang="en-US"/>
        </a:p>
      </dgm:t>
    </dgm:pt>
    <dgm:pt modelId="{E2347B63-2853-4166-A05B-19F5F28F07DE}" type="sibTrans" cxnId="{2820F091-4CD7-4DB1-80F2-DFB0DC853F02}">
      <dgm:prSet/>
      <dgm:spPr/>
      <dgm:t>
        <a:bodyPr/>
        <a:lstStyle/>
        <a:p>
          <a:endParaRPr lang="en-US"/>
        </a:p>
      </dgm:t>
    </dgm:pt>
    <dgm:pt modelId="{E75CD4CB-AE26-456D-8455-B5CC42FFE330}">
      <dgm:prSet/>
      <dgm:spPr/>
      <dgm:t>
        <a:bodyPr/>
        <a:lstStyle/>
        <a:p>
          <a:r>
            <a:rPr lang="en-US" b="0" i="0"/>
            <a:t>In this method, some features are fed to the ML model, and evaluate the performance. </a:t>
          </a:r>
          <a:endParaRPr lang="en-US"/>
        </a:p>
      </dgm:t>
    </dgm:pt>
    <dgm:pt modelId="{740BACB1-B644-48FF-ABD3-2759407AC041}" type="parTrans" cxnId="{72A5115F-BA49-4621-8EE6-B8B27B3F0BBF}">
      <dgm:prSet/>
      <dgm:spPr/>
      <dgm:t>
        <a:bodyPr/>
        <a:lstStyle/>
        <a:p>
          <a:endParaRPr lang="en-US"/>
        </a:p>
      </dgm:t>
    </dgm:pt>
    <dgm:pt modelId="{AAD438DA-5D97-470C-858D-6BDC1323E414}" type="sibTrans" cxnId="{72A5115F-BA49-4621-8EE6-B8B27B3F0BBF}">
      <dgm:prSet/>
      <dgm:spPr/>
      <dgm:t>
        <a:bodyPr/>
        <a:lstStyle/>
        <a:p>
          <a:endParaRPr lang="en-US"/>
        </a:p>
      </dgm:t>
    </dgm:pt>
    <dgm:pt modelId="{24B00D57-DD63-425F-9B8D-B80147885601}">
      <dgm:prSet/>
      <dgm:spPr/>
      <dgm:t>
        <a:bodyPr/>
        <a:lstStyle/>
        <a:p>
          <a:r>
            <a:rPr lang="en-US" b="0" i="0"/>
            <a:t>The performance decides whether to add those features or remove to increase the accuracy of the model. </a:t>
          </a:r>
          <a:endParaRPr lang="en-US"/>
        </a:p>
      </dgm:t>
    </dgm:pt>
    <dgm:pt modelId="{564A2499-1B53-48AD-B398-44FD2220FB73}" type="parTrans" cxnId="{37B9E817-CB67-4125-BE0A-F395DA661E7A}">
      <dgm:prSet/>
      <dgm:spPr/>
      <dgm:t>
        <a:bodyPr/>
        <a:lstStyle/>
        <a:p>
          <a:endParaRPr lang="en-US"/>
        </a:p>
      </dgm:t>
    </dgm:pt>
    <dgm:pt modelId="{9E622336-CCD0-4DDF-8483-AA71D3E321C9}" type="sibTrans" cxnId="{37B9E817-CB67-4125-BE0A-F395DA661E7A}">
      <dgm:prSet/>
      <dgm:spPr/>
      <dgm:t>
        <a:bodyPr/>
        <a:lstStyle/>
        <a:p>
          <a:endParaRPr lang="en-US"/>
        </a:p>
      </dgm:t>
    </dgm:pt>
    <dgm:pt modelId="{D48F364B-4012-40D8-9022-B7A888BC18CA}">
      <dgm:prSet/>
      <dgm:spPr/>
      <dgm:t>
        <a:bodyPr/>
        <a:lstStyle/>
        <a:p>
          <a:r>
            <a:rPr lang="en-US" b="0" i="0"/>
            <a:t>This method is more accurate than the filtering method but complex to work. </a:t>
          </a:r>
          <a:endParaRPr lang="en-US"/>
        </a:p>
      </dgm:t>
    </dgm:pt>
    <dgm:pt modelId="{F816840F-E7C3-4B83-97F9-6A13CC870A9A}" type="parTrans" cxnId="{6F7ED217-ADD7-4BFB-BB96-66DCEDE77616}">
      <dgm:prSet/>
      <dgm:spPr/>
      <dgm:t>
        <a:bodyPr/>
        <a:lstStyle/>
        <a:p>
          <a:endParaRPr lang="en-US"/>
        </a:p>
      </dgm:t>
    </dgm:pt>
    <dgm:pt modelId="{D698B035-3FA0-467A-BC8E-74E482724565}" type="sibTrans" cxnId="{6F7ED217-ADD7-4BFB-BB96-66DCEDE77616}">
      <dgm:prSet/>
      <dgm:spPr/>
      <dgm:t>
        <a:bodyPr/>
        <a:lstStyle/>
        <a:p>
          <a:endParaRPr lang="en-US"/>
        </a:p>
      </dgm:t>
    </dgm:pt>
    <dgm:pt modelId="{974D61C0-28B6-49A2-991B-479180117AFA}">
      <dgm:prSet/>
      <dgm:spPr/>
      <dgm:t>
        <a:bodyPr/>
        <a:lstStyle/>
        <a:p>
          <a:r>
            <a:rPr lang="en-US" b="0" i="0"/>
            <a:t>Some common techniques of wrapper methods are:</a:t>
          </a:r>
          <a:endParaRPr lang="en-US"/>
        </a:p>
      </dgm:t>
    </dgm:pt>
    <dgm:pt modelId="{2969412A-9F7C-4A2A-B13D-8839D8D9E092}" type="parTrans" cxnId="{7257D843-06A0-4487-A151-7733055D6EEF}">
      <dgm:prSet/>
      <dgm:spPr/>
      <dgm:t>
        <a:bodyPr/>
        <a:lstStyle/>
        <a:p>
          <a:endParaRPr lang="en-US"/>
        </a:p>
      </dgm:t>
    </dgm:pt>
    <dgm:pt modelId="{6F452C10-0C9A-4410-9912-CFF3E2111F78}" type="sibTrans" cxnId="{7257D843-06A0-4487-A151-7733055D6EEF}">
      <dgm:prSet/>
      <dgm:spPr/>
      <dgm:t>
        <a:bodyPr/>
        <a:lstStyle/>
        <a:p>
          <a:endParaRPr lang="en-US"/>
        </a:p>
      </dgm:t>
    </dgm:pt>
    <dgm:pt modelId="{4F9E9D98-1F18-4271-9961-9BDE59D1D9A2}">
      <dgm:prSet/>
      <dgm:spPr/>
      <dgm:t>
        <a:bodyPr/>
        <a:lstStyle/>
        <a:p>
          <a:r>
            <a:rPr lang="en-US" b="0" i="0"/>
            <a:t>Forward Selection</a:t>
          </a:r>
          <a:endParaRPr lang="en-US"/>
        </a:p>
      </dgm:t>
    </dgm:pt>
    <dgm:pt modelId="{B1270097-6882-4437-B099-553083844040}" type="parTrans" cxnId="{41E08B0D-4FBF-4554-AEBF-F369FAA1AF4A}">
      <dgm:prSet/>
      <dgm:spPr/>
      <dgm:t>
        <a:bodyPr/>
        <a:lstStyle/>
        <a:p>
          <a:endParaRPr lang="en-US"/>
        </a:p>
      </dgm:t>
    </dgm:pt>
    <dgm:pt modelId="{DA07AB6A-0A4C-4821-9F43-A0613516454C}" type="sibTrans" cxnId="{41E08B0D-4FBF-4554-AEBF-F369FAA1AF4A}">
      <dgm:prSet/>
      <dgm:spPr/>
      <dgm:t>
        <a:bodyPr/>
        <a:lstStyle/>
        <a:p>
          <a:endParaRPr lang="en-US"/>
        </a:p>
      </dgm:t>
    </dgm:pt>
    <dgm:pt modelId="{F2462A3C-6365-430A-B7C0-5237B1F854B5}">
      <dgm:prSet/>
      <dgm:spPr/>
      <dgm:t>
        <a:bodyPr/>
        <a:lstStyle/>
        <a:p>
          <a:r>
            <a:rPr lang="en-US" b="0" i="0"/>
            <a:t>Backward Selection</a:t>
          </a:r>
          <a:endParaRPr lang="en-US"/>
        </a:p>
      </dgm:t>
    </dgm:pt>
    <dgm:pt modelId="{F1061B17-88D1-4C05-B3C7-0C978D5CC2F7}" type="parTrans" cxnId="{3860CFF7-20C1-4A53-91DD-C959B127576D}">
      <dgm:prSet/>
      <dgm:spPr/>
      <dgm:t>
        <a:bodyPr/>
        <a:lstStyle/>
        <a:p>
          <a:endParaRPr lang="en-US"/>
        </a:p>
      </dgm:t>
    </dgm:pt>
    <dgm:pt modelId="{120EED71-89CA-4C9C-B872-3D5100B1AE12}" type="sibTrans" cxnId="{3860CFF7-20C1-4A53-91DD-C959B127576D}">
      <dgm:prSet/>
      <dgm:spPr/>
      <dgm:t>
        <a:bodyPr/>
        <a:lstStyle/>
        <a:p>
          <a:endParaRPr lang="en-US"/>
        </a:p>
      </dgm:t>
    </dgm:pt>
    <dgm:pt modelId="{EA4B0B50-84D6-4B0C-A8E2-D6F0FC4AE5D1}">
      <dgm:prSet/>
      <dgm:spPr/>
      <dgm:t>
        <a:bodyPr/>
        <a:lstStyle/>
        <a:p>
          <a:r>
            <a:rPr lang="en-US" b="0" i="0"/>
            <a:t>Bi-directional Elimination</a:t>
          </a:r>
          <a:endParaRPr lang="en-US"/>
        </a:p>
      </dgm:t>
    </dgm:pt>
    <dgm:pt modelId="{BE9139D5-EBDD-4CD3-BDBF-7597BBC72C79}" type="parTrans" cxnId="{44FC32D8-E9CF-4171-9FB6-09B37A00672A}">
      <dgm:prSet/>
      <dgm:spPr/>
      <dgm:t>
        <a:bodyPr/>
        <a:lstStyle/>
        <a:p>
          <a:endParaRPr lang="en-US"/>
        </a:p>
      </dgm:t>
    </dgm:pt>
    <dgm:pt modelId="{B08F65EE-781C-4B6E-ADC0-B3EB29FB448E}" type="sibTrans" cxnId="{44FC32D8-E9CF-4171-9FB6-09B37A00672A}">
      <dgm:prSet/>
      <dgm:spPr/>
      <dgm:t>
        <a:bodyPr/>
        <a:lstStyle/>
        <a:p>
          <a:endParaRPr lang="en-US"/>
        </a:p>
      </dgm:t>
    </dgm:pt>
    <dgm:pt modelId="{934BFDD8-854C-41B6-8575-D4C8EEE8B4B5}" type="pres">
      <dgm:prSet presAssocID="{36C3EEB5-A372-44FF-9EC0-09BC18860A92}" presName="linear" presStyleCnt="0">
        <dgm:presLayoutVars>
          <dgm:animLvl val="lvl"/>
          <dgm:resizeHandles val="exact"/>
        </dgm:presLayoutVars>
      </dgm:prSet>
      <dgm:spPr/>
    </dgm:pt>
    <dgm:pt modelId="{D84BB311-0D97-4728-9606-FED2DFA961B2}" type="pres">
      <dgm:prSet presAssocID="{93C86839-64B2-4BB6-9A3A-7B9750AB9A23}" presName="parentText" presStyleLbl="node1" presStyleIdx="0" presStyleCnt="2">
        <dgm:presLayoutVars>
          <dgm:chMax val="0"/>
          <dgm:bulletEnabled val="1"/>
        </dgm:presLayoutVars>
      </dgm:prSet>
      <dgm:spPr/>
    </dgm:pt>
    <dgm:pt modelId="{25EFC786-3A11-4F54-8A96-2472B1F7ECC9}" type="pres">
      <dgm:prSet presAssocID="{93C86839-64B2-4BB6-9A3A-7B9750AB9A23}" presName="childText" presStyleLbl="revTx" presStyleIdx="0" presStyleCnt="2">
        <dgm:presLayoutVars>
          <dgm:bulletEnabled val="1"/>
        </dgm:presLayoutVars>
      </dgm:prSet>
      <dgm:spPr/>
    </dgm:pt>
    <dgm:pt modelId="{A70365A8-1B10-4737-9DDB-8FF7A2B8B158}" type="pres">
      <dgm:prSet presAssocID="{974D61C0-28B6-49A2-991B-479180117AFA}" presName="parentText" presStyleLbl="node1" presStyleIdx="1" presStyleCnt="2">
        <dgm:presLayoutVars>
          <dgm:chMax val="0"/>
          <dgm:bulletEnabled val="1"/>
        </dgm:presLayoutVars>
      </dgm:prSet>
      <dgm:spPr/>
    </dgm:pt>
    <dgm:pt modelId="{438A9FDD-1751-4ABE-B2C0-7901B68BBBE1}" type="pres">
      <dgm:prSet presAssocID="{974D61C0-28B6-49A2-991B-479180117AFA}" presName="childText" presStyleLbl="revTx" presStyleIdx="1" presStyleCnt="2">
        <dgm:presLayoutVars>
          <dgm:bulletEnabled val="1"/>
        </dgm:presLayoutVars>
      </dgm:prSet>
      <dgm:spPr/>
    </dgm:pt>
  </dgm:ptLst>
  <dgm:cxnLst>
    <dgm:cxn modelId="{41E08B0D-4FBF-4554-AEBF-F369FAA1AF4A}" srcId="{974D61C0-28B6-49A2-991B-479180117AFA}" destId="{4F9E9D98-1F18-4271-9961-9BDE59D1D9A2}" srcOrd="0" destOrd="0" parTransId="{B1270097-6882-4437-B099-553083844040}" sibTransId="{DA07AB6A-0A4C-4821-9F43-A0613516454C}"/>
    <dgm:cxn modelId="{6EDA1F17-F066-4698-BE27-FC6D8D91E9C3}" type="presOf" srcId="{24B00D57-DD63-425F-9B8D-B80147885601}" destId="{25EFC786-3A11-4F54-8A96-2472B1F7ECC9}" srcOrd="0" destOrd="2" presId="urn:microsoft.com/office/officeart/2005/8/layout/vList2"/>
    <dgm:cxn modelId="{6F7ED217-ADD7-4BFB-BB96-66DCEDE77616}" srcId="{93C86839-64B2-4BB6-9A3A-7B9750AB9A23}" destId="{D48F364B-4012-40D8-9022-B7A888BC18CA}" srcOrd="3" destOrd="0" parTransId="{F816840F-E7C3-4B83-97F9-6A13CC870A9A}" sibTransId="{D698B035-3FA0-467A-BC8E-74E482724565}"/>
    <dgm:cxn modelId="{37B9E817-CB67-4125-BE0A-F395DA661E7A}" srcId="{93C86839-64B2-4BB6-9A3A-7B9750AB9A23}" destId="{24B00D57-DD63-425F-9B8D-B80147885601}" srcOrd="2" destOrd="0" parTransId="{564A2499-1B53-48AD-B398-44FD2220FB73}" sibTransId="{9E622336-CCD0-4DDF-8483-AA71D3E321C9}"/>
    <dgm:cxn modelId="{B4FAC219-AEFC-4343-B252-9445FF48656C}" type="presOf" srcId="{EA4B0B50-84D6-4B0C-A8E2-D6F0FC4AE5D1}" destId="{438A9FDD-1751-4ABE-B2C0-7901B68BBBE1}" srcOrd="0" destOrd="2" presId="urn:microsoft.com/office/officeart/2005/8/layout/vList2"/>
    <dgm:cxn modelId="{2235CA20-8934-469D-ACC2-304D2779B7EF}" type="presOf" srcId="{E75CD4CB-AE26-456D-8455-B5CC42FFE330}" destId="{25EFC786-3A11-4F54-8A96-2472B1F7ECC9}" srcOrd="0" destOrd="1" presId="urn:microsoft.com/office/officeart/2005/8/layout/vList2"/>
    <dgm:cxn modelId="{72A5115F-BA49-4621-8EE6-B8B27B3F0BBF}" srcId="{93C86839-64B2-4BB6-9A3A-7B9750AB9A23}" destId="{E75CD4CB-AE26-456D-8455-B5CC42FFE330}" srcOrd="1" destOrd="0" parTransId="{740BACB1-B644-48FF-ABD3-2759407AC041}" sibTransId="{AAD438DA-5D97-470C-858D-6BDC1323E414}"/>
    <dgm:cxn modelId="{7257D843-06A0-4487-A151-7733055D6EEF}" srcId="{36C3EEB5-A372-44FF-9EC0-09BC18860A92}" destId="{974D61C0-28B6-49A2-991B-479180117AFA}" srcOrd="1" destOrd="0" parTransId="{2969412A-9F7C-4A2A-B13D-8839D8D9E092}" sibTransId="{6F452C10-0C9A-4410-9912-CFF3E2111F78}"/>
    <dgm:cxn modelId="{0AD5E843-9614-4152-8BC6-EDACB96BF5CC}" type="presOf" srcId="{F2462A3C-6365-430A-B7C0-5237B1F854B5}" destId="{438A9FDD-1751-4ABE-B2C0-7901B68BBBE1}" srcOrd="0" destOrd="1" presId="urn:microsoft.com/office/officeart/2005/8/layout/vList2"/>
    <dgm:cxn modelId="{CEFC024B-C38D-440B-9F96-84108F358A3E}" type="presOf" srcId="{384E1422-12E9-42BD-BD36-D18E745F9B30}" destId="{25EFC786-3A11-4F54-8A96-2472B1F7ECC9}" srcOrd="0" destOrd="0" presId="urn:microsoft.com/office/officeart/2005/8/layout/vList2"/>
    <dgm:cxn modelId="{635B5676-BF16-4DE2-BF3E-637E9E7C912F}" srcId="{36C3EEB5-A372-44FF-9EC0-09BC18860A92}" destId="{93C86839-64B2-4BB6-9A3A-7B9750AB9A23}" srcOrd="0" destOrd="0" parTransId="{F267D6D9-FA6E-4E5B-ABF6-2C658055F865}" sibTransId="{902E51A6-DAA0-4233-BC9F-29EFCC3E75DD}"/>
    <dgm:cxn modelId="{BAB6FD8B-C4E5-45BD-8DC2-A83D9CC22E44}" type="presOf" srcId="{974D61C0-28B6-49A2-991B-479180117AFA}" destId="{A70365A8-1B10-4737-9DDB-8FF7A2B8B158}" srcOrd="0" destOrd="0" presId="urn:microsoft.com/office/officeart/2005/8/layout/vList2"/>
    <dgm:cxn modelId="{2820F091-4CD7-4DB1-80F2-DFB0DC853F02}" srcId="{93C86839-64B2-4BB6-9A3A-7B9750AB9A23}" destId="{384E1422-12E9-42BD-BD36-D18E745F9B30}" srcOrd="0" destOrd="0" parTransId="{7C8FB6BD-D8D5-4A1F-BEE9-D6792E723E4B}" sibTransId="{E2347B63-2853-4166-A05B-19F5F28F07DE}"/>
    <dgm:cxn modelId="{44FC32D8-E9CF-4171-9FB6-09B37A00672A}" srcId="{974D61C0-28B6-49A2-991B-479180117AFA}" destId="{EA4B0B50-84D6-4B0C-A8E2-D6F0FC4AE5D1}" srcOrd="2" destOrd="0" parTransId="{BE9139D5-EBDD-4CD3-BDBF-7597BBC72C79}" sibTransId="{B08F65EE-781C-4B6E-ADC0-B3EB29FB448E}"/>
    <dgm:cxn modelId="{34BCE8E2-241B-4256-A7B9-A6B8EED610FB}" type="presOf" srcId="{D48F364B-4012-40D8-9022-B7A888BC18CA}" destId="{25EFC786-3A11-4F54-8A96-2472B1F7ECC9}" srcOrd="0" destOrd="3" presId="urn:microsoft.com/office/officeart/2005/8/layout/vList2"/>
    <dgm:cxn modelId="{821868E3-587B-4414-A462-4DF5D1FDE7B6}" type="presOf" srcId="{36C3EEB5-A372-44FF-9EC0-09BC18860A92}" destId="{934BFDD8-854C-41B6-8575-D4C8EEE8B4B5}" srcOrd="0" destOrd="0" presId="urn:microsoft.com/office/officeart/2005/8/layout/vList2"/>
    <dgm:cxn modelId="{3860CFF7-20C1-4A53-91DD-C959B127576D}" srcId="{974D61C0-28B6-49A2-991B-479180117AFA}" destId="{F2462A3C-6365-430A-B7C0-5237B1F854B5}" srcOrd="1" destOrd="0" parTransId="{F1061B17-88D1-4C05-B3C7-0C978D5CC2F7}" sibTransId="{120EED71-89CA-4C9C-B872-3D5100B1AE12}"/>
    <dgm:cxn modelId="{934F81FB-08EA-4DB7-A868-95E83CFDF66A}" type="presOf" srcId="{4F9E9D98-1F18-4271-9961-9BDE59D1D9A2}" destId="{438A9FDD-1751-4ABE-B2C0-7901B68BBBE1}" srcOrd="0" destOrd="0" presId="urn:microsoft.com/office/officeart/2005/8/layout/vList2"/>
    <dgm:cxn modelId="{2FCD76FE-F357-43BB-849A-E3F3DC82F5A3}" type="presOf" srcId="{93C86839-64B2-4BB6-9A3A-7B9750AB9A23}" destId="{D84BB311-0D97-4728-9606-FED2DFA961B2}" srcOrd="0" destOrd="0" presId="urn:microsoft.com/office/officeart/2005/8/layout/vList2"/>
    <dgm:cxn modelId="{2881C388-77BF-426D-8246-606ED2837270}" type="presParOf" srcId="{934BFDD8-854C-41B6-8575-D4C8EEE8B4B5}" destId="{D84BB311-0D97-4728-9606-FED2DFA961B2}" srcOrd="0" destOrd="0" presId="urn:microsoft.com/office/officeart/2005/8/layout/vList2"/>
    <dgm:cxn modelId="{F9687136-E9E7-41BA-BCF0-466835BDC846}" type="presParOf" srcId="{934BFDD8-854C-41B6-8575-D4C8EEE8B4B5}" destId="{25EFC786-3A11-4F54-8A96-2472B1F7ECC9}" srcOrd="1" destOrd="0" presId="urn:microsoft.com/office/officeart/2005/8/layout/vList2"/>
    <dgm:cxn modelId="{E8D03B12-4B32-4C35-8132-0E354F372EBE}" type="presParOf" srcId="{934BFDD8-854C-41B6-8575-D4C8EEE8B4B5}" destId="{A70365A8-1B10-4737-9DDB-8FF7A2B8B158}" srcOrd="2" destOrd="0" presId="urn:microsoft.com/office/officeart/2005/8/layout/vList2"/>
    <dgm:cxn modelId="{ED6AD728-5FB5-48A3-B34A-9C8C879C47B7}" type="presParOf" srcId="{934BFDD8-854C-41B6-8575-D4C8EEE8B4B5}" destId="{438A9FDD-1751-4ABE-B2C0-7901B68BBBE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83D91CF-A211-4611-ABB5-481A5FF8975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2406637-10C8-43C2-BDB6-7A26B16CB29C}">
      <dgm:prSet/>
      <dgm:spPr/>
      <dgm:t>
        <a:bodyPr/>
        <a:lstStyle/>
        <a:p>
          <a:r>
            <a:rPr lang="en-US" b="1" i="0"/>
            <a:t>Embedded Methods:</a:t>
          </a:r>
          <a:r>
            <a:rPr lang="en-US" b="0" i="0"/>
            <a:t> </a:t>
          </a:r>
          <a:endParaRPr lang="en-US"/>
        </a:p>
      </dgm:t>
    </dgm:pt>
    <dgm:pt modelId="{AA83E54A-F6C6-495F-9932-6E6E56C4E322}" type="parTrans" cxnId="{E5E70F1C-9ABE-41B1-8DD1-2F02C007B664}">
      <dgm:prSet/>
      <dgm:spPr/>
      <dgm:t>
        <a:bodyPr/>
        <a:lstStyle/>
        <a:p>
          <a:endParaRPr lang="en-US"/>
        </a:p>
      </dgm:t>
    </dgm:pt>
    <dgm:pt modelId="{2B6932D4-9DCE-4AB3-993F-1B72B3000853}" type="sibTrans" cxnId="{E5E70F1C-9ABE-41B1-8DD1-2F02C007B664}">
      <dgm:prSet/>
      <dgm:spPr/>
      <dgm:t>
        <a:bodyPr/>
        <a:lstStyle/>
        <a:p>
          <a:endParaRPr lang="en-US"/>
        </a:p>
      </dgm:t>
    </dgm:pt>
    <dgm:pt modelId="{2E4AB018-B06E-444D-BB09-D065C860F438}">
      <dgm:prSet/>
      <dgm:spPr/>
      <dgm:t>
        <a:bodyPr/>
        <a:lstStyle/>
        <a:p>
          <a:r>
            <a:rPr lang="en-US" b="0" i="0"/>
            <a:t>Embedded methods check the different training iterations of the machine learning model and evaluate the importance of each feature. </a:t>
          </a:r>
          <a:endParaRPr lang="en-US"/>
        </a:p>
      </dgm:t>
    </dgm:pt>
    <dgm:pt modelId="{BBDB3518-0881-42D3-BC30-18D8550324C7}" type="parTrans" cxnId="{ABBDF4AD-1599-430B-B09B-74C04A417D24}">
      <dgm:prSet/>
      <dgm:spPr/>
      <dgm:t>
        <a:bodyPr/>
        <a:lstStyle/>
        <a:p>
          <a:endParaRPr lang="en-US"/>
        </a:p>
      </dgm:t>
    </dgm:pt>
    <dgm:pt modelId="{6334AAB5-F04D-413E-B2E1-3557A6FF039C}" type="sibTrans" cxnId="{ABBDF4AD-1599-430B-B09B-74C04A417D24}">
      <dgm:prSet/>
      <dgm:spPr/>
      <dgm:t>
        <a:bodyPr/>
        <a:lstStyle/>
        <a:p>
          <a:endParaRPr lang="en-US"/>
        </a:p>
      </dgm:t>
    </dgm:pt>
    <dgm:pt modelId="{65D40E0F-6A69-4E59-8795-916CCB1A7472}">
      <dgm:prSet/>
      <dgm:spPr/>
      <dgm:t>
        <a:bodyPr/>
        <a:lstStyle/>
        <a:p>
          <a:r>
            <a:rPr lang="en-US" b="0" i="0"/>
            <a:t>Some common techniques of Embedded methods are:</a:t>
          </a:r>
          <a:endParaRPr lang="en-US"/>
        </a:p>
      </dgm:t>
    </dgm:pt>
    <dgm:pt modelId="{DD47E9F7-C3B1-4662-BCD5-6759A05DF3EC}" type="parTrans" cxnId="{703F9D6A-4549-41FE-8D1B-582DD3949312}">
      <dgm:prSet/>
      <dgm:spPr/>
      <dgm:t>
        <a:bodyPr/>
        <a:lstStyle/>
        <a:p>
          <a:endParaRPr lang="en-US"/>
        </a:p>
      </dgm:t>
    </dgm:pt>
    <dgm:pt modelId="{5E7A2691-5210-455C-A32A-F2966700A815}" type="sibTrans" cxnId="{703F9D6A-4549-41FE-8D1B-582DD3949312}">
      <dgm:prSet/>
      <dgm:spPr/>
      <dgm:t>
        <a:bodyPr/>
        <a:lstStyle/>
        <a:p>
          <a:endParaRPr lang="en-US"/>
        </a:p>
      </dgm:t>
    </dgm:pt>
    <dgm:pt modelId="{8ED71C61-4916-4510-A9AB-89DECC0676B0}">
      <dgm:prSet/>
      <dgm:spPr/>
      <dgm:t>
        <a:bodyPr/>
        <a:lstStyle/>
        <a:p>
          <a:r>
            <a:rPr lang="en-US" b="1" i="0"/>
            <a:t>LASSO</a:t>
          </a:r>
          <a:endParaRPr lang="en-US"/>
        </a:p>
      </dgm:t>
    </dgm:pt>
    <dgm:pt modelId="{762BFA2E-F50F-4C2B-AA5B-5C2CFC3F18C8}" type="parTrans" cxnId="{614223D7-693D-447E-A0F5-7A726094FDF3}">
      <dgm:prSet/>
      <dgm:spPr/>
      <dgm:t>
        <a:bodyPr/>
        <a:lstStyle/>
        <a:p>
          <a:endParaRPr lang="en-US"/>
        </a:p>
      </dgm:t>
    </dgm:pt>
    <dgm:pt modelId="{9C2AA040-D964-4004-AD47-1379D5459FD3}" type="sibTrans" cxnId="{614223D7-693D-447E-A0F5-7A726094FDF3}">
      <dgm:prSet/>
      <dgm:spPr/>
      <dgm:t>
        <a:bodyPr/>
        <a:lstStyle/>
        <a:p>
          <a:endParaRPr lang="en-US"/>
        </a:p>
      </dgm:t>
    </dgm:pt>
    <dgm:pt modelId="{757D46C4-C90B-4BC7-9644-D18497FD8FB1}">
      <dgm:prSet/>
      <dgm:spPr/>
      <dgm:t>
        <a:bodyPr/>
        <a:lstStyle/>
        <a:p>
          <a:r>
            <a:rPr lang="en-US" b="1" i="0"/>
            <a:t>Elastic Net</a:t>
          </a:r>
          <a:endParaRPr lang="en-US"/>
        </a:p>
      </dgm:t>
    </dgm:pt>
    <dgm:pt modelId="{04D6179C-DDDE-4B16-8596-4450BD8AB0AC}" type="parTrans" cxnId="{F52908D0-E16A-4A1C-AB87-2BC9CAF1D95B}">
      <dgm:prSet/>
      <dgm:spPr/>
      <dgm:t>
        <a:bodyPr/>
        <a:lstStyle/>
        <a:p>
          <a:endParaRPr lang="en-US"/>
        </a:p>
      </dgm:t>
    </dgm:pt>
    <dgm:pt modelId="{CEEF9146-7033-4C1F-9E80-42648BD60AAB}" type="sibTrans" cxnId="{F52908D0-E16A-4A1C-AB87-2BC9CAF1D95B}">
      <dgm:prSet/>
      <dgm:spPr/>
      <dgm:t>
        <a:bodyPr/>
        <a:lstStyle/>
        <a:p>
          <a:endParaRPr lang="en-US"/>
        </a:p>
      </dgm:t>
    </dgm:pt>
    <dgm:pt modelId="{B00FA658-F29D-4DB5-ADB4-C548E77737C6}">
      <dgm:prSet/>
      <dgm:spPr/>
      <dgm:t>
        <a:bodyPr/>
        <a:lstStyle/>
        <a:p>
          <a:r>
            <a:rPr lang="en-US" b="1" i="0"/>
            <a:t>Ridge Regression</a:t>
          </a:r>
          <a:endParaRPr lang="en-US"/>
        </a:p>
      </dgm:t>
    </dgm:pt>
    <dgm:pt modelId="{6F7A4B8D-4D4C-49C6-86C7-F3A84D724378}" type="parTrans" cxnId="{CF8177DC-FB37-42AC-9627-98321F354BA6}">
      <dgm:prSet/>
      <dgm:spPr/>
      <dgm:t>
        <a:bodyPr/>
        <a:lstStyle/>
        <a:p>
          <a:endParaRPr lang="en-US"/>
        </a:p>
      </dgm:t>
    </dgm:pt>
    <dgm:pt modelId="{70AEE4B7-1B72-4315-B02F-3FDCF6A66797}" type="sibTrans" cxnId="{CF8177DC-FB37-42AC-9627-98321F354BA6}">
      <dgm:prSet/>
      <dgm:spPr/>
      <dgm:t>
        <a:bodyPr/>
        <a:lstStyle/>
        <a:p>
          <a:endParaRPr lang="en-US"/>
        </a:p>
      </dgm:t>
    </dgm:pt>
    <dgm:pt modelId="{FC8E3809-C2F8-4375-8F98-FA1C77212844}" type="pres">
      <dgm:prSet presAssocID="{283D91CF-A211-4611-ABB5-481A5FF8975C}" presName="linear" presStyleCnt="0">
        <dgm:presLayoutVars>
          <dgm:dir/>
          <dgm:animLvl val="lvl"/>
          <dgm:resizeHandles val="exact"/>
        </dgm:presLayoutVars>
      </dgm:prSet>
      <dgm:spPr/>
    </dgm:pt>
    <dgm:pt modelId="{4537CC03-8EE3-4052-8950-58B0885FF3B7}" type="pres">
      <dgm:prSet presAssocID="{52406637-10C8-43C2-BDB6-7A26B16CB29C}" presName="parentLin" presStyleCnt="0"/>
      <dgm:spPr/>
    </dgm:pt>
    <dgm:pt modelId="{6E090B52-07AB-4FCD-A419-6D090BA249C1}" type="pres">
      <dgm:prSet presAssocID="{52406637-10C8-43C2-BDB6-7A26B16CB29C}" presName="parentLeftMargin" presStyleLbl="node1" presStyleIdx="0" presStyleCnt="2"/>
      <dgm:spPr/>
    </dgm:pt>
    <dgm:pt modelId="{A40F4BDC-13EE-4A00-B638-8DC6E3CF24D6}" type="pres">
      <dgm:prSet presAssocID="{52406637-10C8-43C2-BDB6-7A26B16CB29C}" presName="parentText" presStyleLbl="node1" presStyleIdx="0" presStyleCnt="2">
        <dgm:presLayoutVars>
          <dgm:chMax val="0"/>
          <dgm:bulletEnabled val="1"/>
        </dgm:presLayoutVars>
      </dgm:prSet>
      <dgm:spPr/>
    </dgm:pt>
    <dgm:pt modelId="{1ACBAA88-653C-4890-BB3A-D0FA23E67560}" type="pres">
      <dgm:prSet presAssocID="{52406637-10C8-43C2-BDB6-7A26B16CB29C}" presName="negativeSpace" presStyleCnt="0"/>
      <dgm:spPr/>
    </dgm:pt>
    <dgm:pt modelId="{04304F25-F1BC-4CF7-B9EF-B27AF21BE1AE}" type="pres">
      <dgm:prSet presAssocID="{52406637-10C8-43C2-BDB6-7A26B16CB29C}" presName="childText" presStyleLbl="conFgAcc1" presStyleIdx="0" presStyleCnt="2">
        <dgm:presLayoutVars>
          <dgm:bulletEnabled val="1"/>
        </dgm:presLayoutVars>
      </dgm:prSet>
      <dgm:spPr/>
    </dgm:pt>
    <dgm:pt modelId="{A5096AD1-C347-4A5E-9A02-3F5F548BA35E}" type="pres">
      <dgm:prSet presAssocID="{2B6932D4-9DCE-4AB3-993F-1B72B3000853}" presName="spaceBetweenRectangles" presStyleCnt="0"/>
      <dgm:spPr/>
    </dgm:pt>
    <dgm:pt modelId="{5904A50D-507A-46AA-8DBF-54E7E7DA4DF7}" type="pres">
      <dgm:prSet presAssocID="{65D40E0F-6A69-4E59-8795-916CCB1A7472}" presName="parentLin" presStyleCnt="0"/>
      <dgm:spPr/>
    </dgm:pt>
    <dgm:pt modelId="{CD4D93FC-1702-41D4-AD97-A451635064C7}" type="pres">
      <dgm:prSet presAssocID="{65D40E0F-6A69-4E59-8795-916CCB1A7472}" presName="parentLeftMargin" presStyleLbl="node1" presStyleIdx="0" presStyleCnt="2"/>
      <dgm:spPr/>
    </dgm:pt>
    <dgm:pt modelId="{A476DA1B-6FB9-4F78-A31E-0653E44480B3}" type="pres">
      <dgm:prSet presAssocID="{65D40E0F-6A69-4E59-8795-916CCB1A7472}" presName="parentText" presStyleLbl="node1" presStyleIdx="1" presStyleCnt="2">
        <dgm:presLayoutVars>
          <dgm:chMax val="0"/>
          <dgm:bulletEnabled val="1"/>
        </dgm:presLayoutVars>
      </dgm:prSet>
      <dgm:spPr/>
    </dgm:pt>
    <dgm:pt modelId="{D06AEBB0-B885-407F-9CDC-BDEE6148FA38}" type="pres">
      <dgm:prSet presAssocID="{65D40E0F-6A69-4E59-8795-916CCB1A7472}" presName="negativeSpace" presStyleCnt="0"/>
      <dgm:spPr/>
    </dgm:pt>
    <dgm:pt modelId="{F04FC2BB-99E0-49E6-8333-FDA7D06A90FF}" type="pres">
      <dgm:prSet presAssocID="{65D40E0F-6A69-4E59-8795-916CCB1A7472}" presName="childText" presStyleLbl="conFgAcc1" presStyleIdx="1" presStyleCnt="2">
        <dgm:presLayoutVars>
          <dgm:bulletEnabled val="1"/>
        </dgm:presLayoutVars>
      </dgm:prSet>
      <dgm:spPr/>
    </dgm:pt>
  </dgm:ptLst>
  <dgm:cxnLst>
    <dgm:cxn modelId="{E5E70F1C-9ABE-41B1-8DD1-2F02C007B664}" srcId="{283D91CF-A211-4611-ABB5-481A5FF8975C}" destId="{52406637-10C8-43C2-BDB6-7A26B16CB29C}" srcOrd="0" destOrd="0" parTransId="{AA83E54A-F6C6-495F-9932-6E6E56C4E322}" sibTransId="{2B6932D4-9DCE-4AB3-993F-1B72B3000853}"/>
    <dgm:cxn modelId="{B5C3082B-843C-4476-B75E-F75E8A766132}" type="presOf" srcId="{2E4AB018-B06E-444D-BB09-D065C860F438}" destId="{04304F25-F1BC-4CF7-B9EF-B27AF21BE1AE}" srcOrd="0" destOrd="0" presId="urn:microsoft.com/office/officeart/2005/8/layout/list1"/>
    <dgm:cxn modelId="{48DE305B-3987-4AE9-9ADF-812360E6AB3F}" type="presOf" srcId="{8ED71C61-4916-4510-A9AB-89DECC0676B0}" destId="{F04FC2BB-99E0-49E6-8333-FDA7D06A90FF}" srcOrd="0" destOrd="0" presId="urn:microsoft.com/office/officeart/2005/8/layout/list1"/>
    <dgm:cxn modelId="{C1F83F61-E065-4BC3-A1E6-625143186C2C}" type="presOf" srcId="{65D40E0F-6A69-4E59-8795-916CCB1A7472}" destId="{CD4D93FC-1702-41D4-AD97-A451635064C7}" srcOrd="0" destOrd="0" presId="urn:microsoft.com/office/officeart/2005/8/layout/list1"/>
    <dgm:cxn modelId="{8C750B44-B914-42BF-A5AA-EA3F7A2001B4}" type="presOf" srcId="{52406637-10C8-43C2-BDB6-7A26B16CB29C}" destId="{6E090B52-07AB-4FCD-A419-6D090BA249C1}" srcOrd="0" destOrd="0" presId="urn:microsoft.com/office/officeart/2005/8/layout/list1"/>
    <dgm:cxn modelId="{77BBE864-B59D-4C16-9D4C-313699A5F573}" type="presOf" srcId="{B00FA658-F29D-4DB5-ADB4-C548E77737C6}" destId="{F04FC2BB-99E0-49E6-8333-FDA7D06A90FF}" srcOrd="0" destOrd="2" presId="urn:microsoft.com/office/officeart/2005/8/layout/list1"/>
    <dgm:cxn modelId="{703F9D6A-4549-41FE-8D1B-582DD3949312}" srcId="{283D91CF-A211-4611-ABB5-481A5FF8975C}" destId="{65D40E0F-6A69-4E59-8795-916CCB1A7472}" srcOrd="1" destOrd="0" parTransId="{DD47E9F7-C3B1-4662-BCD5-6759A05DF3EC}" sibTransId="{5E7A2691-5210-455C-A32A-F2966700A815}"/>
    <dgm:cxn modelId="{20A8B34C-8D80-4648-BC4C-690A356976B4}" type="presOf" srcId="{65D40E0F-6A69-4E59-8795-916CCB1A7472}" destId="{A476DA1B-6FB9-4F78-A31E-0653E44480B3}" srcOrd="1" destOrd="0" presId="urn:microsoft.com/office/officeart/2005/8/layout/list1"/>
    <dgm:cxn modelId="{E4F47C8E-7F9D-44B3-9D81-ECCF1193ED83}" type="presOf" srcId="{283D91CF-A211-4611-ABB5-481A5FF8975C}" destId="{FC8E3809-C2F8-4375-8F98-FA1C77212844}" srcOrd="0" destOrd="0" presId="urn:microsoft.com/office/officeart/2005/8/layout/list1"/>
    <dgm:cxn modelId="{ABBDF4AD-1599-430B-B09B-74C04A417D24}" srcId="{52406637-10C8-43C2-BDB6-7A26B16CB29C}" destId="{2E4AB018-B06E-444D-BB09-D065C860F438}" srcOrd="0" destOrd="0" parTransId="{BBDB3518-0881-42D3-BC30-18D8550324C7}" sibTransId="{6334AAB5-F04D-413E-B2E1-3557A6FF039C}"/>
    <dgm:cxn modelId="{49DA83BE-8003-4652-BDA5-8290EC22E790}" type="presOf" srcId="{52406637-10C8-43C2-BDB6-7A26B16CB29C}" destId="{A40F4BDC-13EE-4A00-B638-8DC6E3CF24D6}" srcOrd="1" destOrd="0" presId="urn:microsoft.com/office/officeart/2005/8/layout/list1"/>
    <dgm:cxn modelId="{F52908D0-E16A-4A1C-AB87-2BC9CAF1D95B}" srcId="{65D40E0F-6A69-4E59-8795-916CCB1A7472}" destId="{757D46C4-C90B-4BC7-9644-D18497FD8FB1}" srcOrd="1" destOrd="0" parTransId="{04D6179C-DDDE-4B16-8596-4450BD8AB0AC}" sibTransId="{CEEF9146-7033-4C1F-9E80-42648BD60AAB}"/>
    <dgm:cxn modelId="{614223D7-693D-447E-A0F5-7A726094FDF3}" srcId="{65D40E0F-6A69-4E59-8795-916CCB1A7472}" destId="{8ED71C61-4916-4510-A9AB-89DECC0676B0}" srcOrd="0" destOrd="0" parTransId="{762BFA2E-F50F-4C2B-AA5B-5C2CFC3F18C8}" sibTransId="{9C2AA040-D964-4004-AD47-1379D5459FD3}"/>
    <dgm:cxn modelId="{C1F7AAD7-0300-42EF-AFC1-77A62163625A}" type="presOf" srcId="{757D46C4-C90B-4BC7-9644-D18497FD8FB1}" destId="{F04FC2BB-99E0-49E6-8333-FDA7D06A90FF}" srcOrd="0" destOrd="1" presId="urn:microsoft.com/office/officeart/2005/8/layout/list1"/>
    <dgm:cxn modelId="{CF8177DC-FB37-42AC-9627-98321F354BA6}" srcId="{65D40E0F-6A69-4E59-8795-916CCB1A7472}" destId="{B00FA658-F29D-4DB5-ADB4-C548E77737C6}" srcOrd="2" destOrd="0" parTransId="{6F7A4B8D-4D4C-49C6-86C7-F3A84D724378}" sibTransId="{70AEE4B7-1B72-4315-B02F-3FDCF6A66797}"/>
    <dgm:cxn modelId="{8F215B55-979B-4C7F-B292-28B0BB9C62C4}" type="presParOf" srcId="{FC8E3809-C2F8-4375-8F98-FA1C77212844}" destId="{4537CC03-8EE3-4052-8950-58B0885FF3B7}" srcOrd="0" destOrd="0" presId="urn:microsoft.com/office/officeart/2005/8/layout/list1"/>
    <dgm:cxn modelId="{5B724B9A-C163-43A7-831C-6FDECB3A2210}" type="presParOf" srcId="{4537CC03-8EE3-4052-8950-58B0885FF3B7}" destId="{6E090B52-07AB-4FCD-A419-6D090BA249C1}" srcOrd="0" destOrd="0" presId="urn:microsoft.com/office/officeart/2005/8/layout/list1"/>
    <dgm:cxn modelId="{BC2BDC6C-45DA-4592-827A-9426385D5AF1}" type="presParOf" srcId="{4537CC03-8EE3-4052-8950-58B0885FF3B7}" destId="{A40F4BDC-13EE-4A00-B638-8DC6E3CF24D6}" srcOrd="1" destOrd="0" presId="urn:microsoft.com/office/officeart/2005/8/layout/list1"/>
    <dgm:cxn modelId="{AD79BB05-C7B3-486F-992F-7415F1F3B5EC}" type="presParOf" srcId="{FC8E3809-C2F8-4375-8F98-FA1C77212844}" destId="{1ACBAA88-653C-4890-BB3A-D0FA23E67560}" srcOrd="1" destOrd="0" presId="urn:microsoft.com/office/officeart/2005/8/layout/list1"/>
    <dgm:cxn modelId="{AA0EFACA-2DA0-4955-8983-F1F0924BE674}" type="presParOf" srcId="{FC8E3809-C2F8-4375-8F98-FA1C77212844}" destId="{04304F25-F1BC-4CF7-B9EF-B27AF21BE1AE}" srcOrd="2" destOrd="0" presId="urn:microsoft.com/office/officeart/2005/8/layout/list1"/>
    <dgm:cxn modelId="{96C48F4E-1B75-495C-8473-38C63A918494}" type="presParOf" srcId="{FC8E3809-C2F8-4375-8F98-FA1C77212844}" destId="{A5096AD1-C347-4A5E-9A02-3F5F548BA35E}" srcOrd="3" destOrd="0" presId="urn:microsoft.com/office/officeart/2005/8/layout/list1"/>
    <dgm:cxn modelId="{694683DF-FE36-44A5-B4EC-37396107CF75}" type="presParOf" srcId="{FC8E3809-C2F8-4375-8F98-FA1C77212844}" destId="{5904A50D-507A-46AA-8DBF-54E7E7DA4DF7}" srcOrd="4" destOrd="0" presId="urn:microsoft.com/office/officeart/2005/8/layout/list1"/>
    <dgm:cxn modelId="{FCECE587-9917-4BF5-BC4B-89DF0D7AC771}" type="presParOf" srcId="{5904A50D-507A-46AA-8DBF-54E7E7DA4DF7}" destId="{CD4D93FC-1702-41D4-AD97-A451635064C7}" srcOrd="0" destOrd="0" presId="urn:microsoft.com/office/officeart/2005/8/layout/list1"/>
    <dgm:cxn modelId="{F9EF3941-168E-41BA-ACF5-7534D4B948C0}" type="presParOf" srcId="{5904A50D-507A-46AA-8DBF-54E7E7DA4DF7}" destId="{A476DA1B-6FB9-4F78-A31E-0653E44480B3}" srcOrd="1" destOrd="0" presId="urn:microsoft.com/office/officeart/2005/8/layout/list1"/>
    <dgm:cxn modelId="{86D47DFF-D25C-4A83-B007-F8F6A8C66460}" type="presParOf" srcId="{FC8E3809-C2F8-4375-8F98-FA1C77212844}" destId="{D06AEBB0-B885-407F-9CDC-BDEE6148FA38}" srcOrd="5" destOrd="0" presId="urn:microsoft.com/office/officeart/2005/8/layout/list1"/>
    <dgm:cxn modelId="{5C8DC130-E4BA-447F-9AFC-17F76C503B1C}" type="presParOf" srcId="{FC8E3809-C2F8-4375-8F98-FA1C77212844}" destId="{F04FC2BB-99E0-49E6-8333-FDA7D06A90F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67C7C-12F3-4B44-BDAA-68C0DEF5903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18C57F-DC05-4A2D-AE13-0DA98F403C76}">
      <dgm:prSet/>
      <dgm:spPr/>
      <dgm:t>
        <a:bodyPr/>
        <a:lstStyle/>
        <a:p>
          <a:r>
            <a:rPr lang="en-US" b="0"/>
            <a:t>The performance of machine learning algorithms can degrade with too many input variables.</a:t>
          </a:r>
          <a:endParaRPr lang="en-US"/>
        </a:p>
      </dgm:t>
    </dgm:pt>
    <dgm:pt modelId="{ACE3B033-B6B1-431D-B746-88A36D08917A}" type="parTrans" cxnId="{DDD8DA4C-DA3B-4D8E-AE29-0FFB749FF14F}">
      <dgm:prSet/>
      <dgm:spPr/>
      <dgm:t>
        <a:bodyPr/>
        <a:lstStyle/>
        <a:p>
          <a:endParaRPr lang="en-US"/>
        </a:p>
      </dgm:t>
    </dgm:pt>
    <dgm:pt modelId="{E9D86637-B786-4BBF-9516-C77C68AC16FD}" type="sibTrans" cxnId="{DDD8DA4C-DA3B-4D8E-AE29-0FFB749FF14F}">
      <dgm:prSet/>
      <dgm:spPr/>
      <dgm:t>
        <a:bodyPr/>
        <a:lstStyle/>
        <a:p>
          <a:endParaRPr lang="en-US"/>
        </a:p>
      </dgm:t>
    </dgm:pt>
    <dgm:pt modelId="{625F47BB-FF15-4478-8E43-662FA3FDB70C}">
      <dgm:prSet/>
      <dgm:spPr/>
      <dgm:t>
        <a:bodyPr/>
        <a:lstStyle/>
        <a:p>
          <a:r>
            <a:rPr lang="en-US" b="0"/>
            <a:t>If your data is represented using rows and columns, such as in a spreadsheet, then the input variables are the columns that are fed as input to a model to predict the target variable. </a:t>
          </a:r>
          <a:r>
            <a:rPr lang="en-US" b="1"/>
            <a:t>Input variables are also called features</a:t>
          </a:r>
          <a:r>
            <a:rPr lang="en-US" b="0"/>
            <a:t>.</a:t>
          </a:r>
          <a:endParaRPr lang="en-US"/>
        </a:p>
      </dgm:t>
    </dgm:pt>
    <dgm:pt modelId="{0115DCEF-3E00-4770-B83F-10B8EFF70E7E}" type="parTrans" cxnId="{78C33AC6-56D0-4E80-824F-4052E95B54D3}">
      <dgm:prSet/>
      <dgm:spPr/>
      <dgm:t>
        <a:bodyPr/>
        <a:lstStyle/>
        <a:p>
          <a:endParaRPr lang="en-US"/>
        </a:p>
      </dgm:t>
    </dgm:pt>
    <dgm:pt modelId="{4FA699C4-5FAA-4C02-8003-3A6788DE562A}" type="sibTrans" cxnId="{78C33AC6-56D0-4E80-824F-4052E95B54D3}">
      <dgm:prSet/>
      <dgm:spPr/>
      <dgm:t>
        <a:bodyPr/>
        <a:lstStyle/>
        <a:p>
          <a:endParaRPr lang="en-US"/>
        </a:p>
      </dgm:t>
    </dgm:pt>
    <dgm:pt modelId="{B2449EC1-347A-49B8-9B88-8CDF05F578FF}">
      <dgm:prSet/>
      <dgm:spPr/>
      <dgm:t>
        <a:bodyPr/>
        <a:lstStyle/>
        <a:p>
          <a:r>
            <a:rPr lang="en-US" b="0"/>
            <a:t>We can consider the columns of data representing dimensions on an n-dimensional feature space and the rows of data as points in that space. This is a useful geometric interpretation of a dataset.</a:t>
          </a:r>
          <a:endParaRPr lang="en-US"/>
        </a:p>
      </dgm:t>
    </dgm:pt>
    <dgm:pt modelId="{AD62C048-C402-4464-89A6-DD6EF36C4A9C}" type="parTrans" cxnId="{A21BF2A9-6C99-4F0F-B058-987974F4BA66}">
      <dgm:prSet/>
      <dgm:spPr/>
      <dgm:t>
        <a:bodyPr/>
        <a:lstStyle/>
        <a:p>
          <a:endParaRPr lang="en-US"/>
        </a:p>
      </dgm:t>
    </dgm:pt>
    <dgm:pt modelId="{2EE5DF4C-4BBA-4B1D-ACFF-097E7857BC88}" type="sibTrans" cxnId="{A21BF2A9-6C99-4F0F-B058-987974F4BA66}">
      <dgm:prSet/>
      <dgm:spPr/>
      <dgm:t>
        <a:bodyPr/>
        <a:lstStyle/>
        <a:p>
          <a:endParaRPr lang="en-US"/>
        </a:p>
      </dgm:t>
    </dgm:pt>
    <dgm:pt modelId="{26583A33-E688-4170-A6D2-90C62850B0E6}">
      <dgm:prSet/>
      <dgm:spPr/>
      <dgm:t>
        <a:bodyPr/>
        <a:lstStyle/>
        <a:p>
          <a:r>
            <a:rPr lang="en-US" b="0"/>
            <a:t>Having a large number of dimensions in the feature space can mean that the volume of that space is very large, and in turn, the points that we have in that space (rows of data) often represent a small and non-representative sample.</a:t>
          </a:r>
          <a:endParaRPr lang="en-US"/>
        </a:p>
      </dgm:t>
    </dgm:pt>
    <dgm:pt modelId="{48835A53-D1B5-47CF-8B19-6477AAF1A094}" type="parTrans" cxnId="{D2243992-3F4D-47D2-895C-9E15BB993FCC}">
      <dgm:prSet/>
      <dgm:spPr/>
      <dgm:t>
        <a:bodyPr/>
        <a:lstStyle/>
        <a:p>
          <a:endParaRPr lang="en-US"/>
        </a:p>
      </dgm:t>
    </dgm:pt>
    <dgm:pt modelId="{B4E766CF-E9F3-4436-B89C-C59A64CE1DEE}" type="sibTrans" cxnId="{D2243992-3F4D-47D2-895C-9E15BB993FCC}">
      <dgm:prSet/>
      <dgm:spPr/>
      <dgm:t>
        <a:bodyPr/>
        <a:lstStyle/>
        <a:p>
          <a:endParaRPr lang="en-US"/>
        </a:p>
      </dgm:t>
    </dgm:pt>
    <dgm:pt modelId="{861E7613-9105-4AE5-8EF4-2739E9E83305}" type="pres">
      <dgm:prSet presAssocID="{E1B67C7C-12F3-4B44-BDAA-68C0DEF5903B}" presName="vert0" presStyleCnt="0">
        <dgm:presLayoutVars>
          <dgm:dir/>
          <dgm:animOne val="branch"/>
          <dgm:animLvl val="lvl"/>
        </dgm:presLayoutVars>
      </dgm:prSet>
      <dgm:spPr/>
    </dgm:pt>
    <dgm:pt modelId="{D586921E-6347-4631-A46B-21E0F150066C}" type="pres">
      <dgm:prSet presAssocID="{6218C57F-DC05-4A2D-AE13-0DA98F403C76}" presName="thickLine" presStyleLbl="alignNode1" presStyleIdx="0" presStyleCnt="4"/>
      <dgm:spPr/>
    </dgm:pt>
    <dgm:pt modelId="{20A9C04F-3134-463F-8941-D021E5C870EC}" type="pres">
      <dgm:prSet presAssocID="{6218C57F-DC05-4A2D-AE13-0DA98F403C76}" presName="horz1" presStyleCnt="0"/>
      <dgm:spPr/>
    </dgm:pt>
    <dgm:pt modelId="{BC2D2B5D-4DEE-40C1-B766-339869974813}" type="pres">
      <dgm:prSet presAssocID="{6218C57F-DC05-4A2D-AE13-0DA98F403C76}" presName="tx1" presStyleLbl="revTx" presStyleIdx="0" presStyleCnt="4"/>
      <dgm:spPr/>
    </dgm:pt>
    <dgm:pt modelId="{80373F57-A477-4804-9D0D-8F2ED3A22C89}" type="pres">
      <dgm:prSet presAssocID="{6218C57F-DC05-4A2D-AE13-0DA98F403C76}" presName="vert1" presStyleCnt="0"/>
      <dgm:spPr/>
    </dgm:pt>
    <dgm:pt modelId="{79EF654E-4D5F-41AB-9A6F-00FA1238EAEB}" type="pres">
      <dgm:prSet presAssocID="{625F47BB-FF15-4478-8E43-662FA3FDB70C}" presName="thickLine" presStyleLbl="alignNode1" presStyleIdx="1" presStyleCnt="4"/>
      <dgm:spPr/>
    </dgm:pt>
    <dgm:pt modelId="{D05BAD78-6EB7-481C-B0CB-8D6AF255E573}" type="pres">
      <dgm:prSet presAssocID="{625F47BB-FF15-4478-8E43-662FA3FDB70C}" presName="horz1" presStyleCnt="0"/>
      <dgm:spPr/>
    </dgm:pt>
    <dgm:pt modelId="{C40C31D3-3332-4D7D-9D66-61B9EE5F16EE}" type="pres">
      <dgm:prSet presAssocID="{625F47BB-FF15-4478-8E43-662FA3FDB70C}" presName="tx1" presStyleLbl="revTx" presStyleIdx="1" presStyleCnt="4"/>
      <dgm:spPr/>
    </dgm:pt>
    <dgm:pt modelId="{BB058A4F-2D80-413F-ADD0-99E46B1E616A}" type="pres">
      <dgm:prSet presAssocID="{625F47BB-FF15-4478-8E43-662FA3FDB70C}" presName="vert1" presStyleCnt="0"/>
      <dgm:spPr/>
    </dgm:pt>
    <dgm:pt modelId="{1BA3E9CA-DB43-416F-ABC6-2B83F074FEE0}" type="pres">
      <dgm:prSet presAssocID="{B2449EC1-347A-49B8-9B88-8CDF05F578FF}" presName="thickLine" presStyleLbl="alignNode1" presStyleIdx="2" presStyleCnt="4"/>
      <dgm:spPr/>
    </dgm:pt>
    <dgm:pt modelId="{37B8E061-5358-4E67-AF59-53436ADB9436}" type="pres">
      <dgm:prSet presAssocID="{B2449EC1-347A-49B8-9B88-8CDF05F578FF}" presName="horz1" presStyleCnt="0"/>
      <dgm:spPr/>
    </dgm:pt>
    <dgm:pt modelId="{03C3E000-67E7-4EF6-B0A1-45BFC5503FA0}" type="pres">
      <dgm:prSet presAssocID="{B2449EC1-347A-49B8-9B88-8CDF05F578FF}" presName="tx1" presStyleLbl="revTx" presStyleIdx="2" presStyleCnt="4"/>
      <dgm:spPr/>
    </dgm:pt>
    <dgm:pt modelId="{FAA4F1CE-6EC2-4C65-8FB5-17ACA1A259B2}" type="pres">
      <dgm:prSet presAssocID="{B2449EC1-347A-49B8-9B88-8CDF05F578FF}" presName="vert1" presStyleCnt="0"/>
      <dgm:spPr/>
    </dgm:pt>
    <dgm:pt modelId="{7E4DE002-970E-4BB2-A3B9-25DD01F1888D}" type="pres">
      <dgm:prSet presAssocID="{26583A33-E688-4170-A6D2-90C62850B0E6}" presName="thickLine" presStyleLbl="alignNode1" presStyleIdx="3" presStyleCnt="4"/>
      <dgm:spPr/>
    </dgm:pt>
    <dgm:pt modelId="{FD00B415-7F45-4880-A645-F1921B9EED1F}" type="pres">
      <dgm:prSet presAssocID="{26583A33-E688-4170-A6D2-90C62850B0E6}" presName="horz1" presStyleCnt="0"/>
      <dgm:spPr/>
    </dgm:pt>
    <dgm:pt modelId="{FC8B5043-EC78-4892-A9F8-112C9F8DD5A5}" type="pres">
      <dgm:prSet presAssocID="{26583A33-E688-4170-A6D2-90C62850B0E6}" presName="tx1" presStyleLbl="revTx" presStyleIdx="3" presStyleCnt="4"/>
      <dgm:spPr/>
    </dgm:pt>
    <dgm:pt modelId="{49A5D99D-9F4E-4E13-908F-2734019C81FA}" type="pres">
      <dgm:prSet presAssocID="{26583A33-E688-4170-A6D2-90C62850B0E6}" presName="vert1" presStyleCnt="0"/>
      <dgm:spPr/>
    </dgm:pt>
  </dgm:ptLst>
  <dgm:cxnLst>
    <dgm:cxn modelId="{5AA00361-BE1C-49AA-8FBC-F6939204003F}" type="presOf" srcId="{6218C57F-DC05-4A2D-AE13-0DA98F403C76}" destId="{BC2D2B5D-4DEE-40C1-B766-339869974813}" srcOrd="0" destOrd="0" presId="urn:microsoft.com/office/officeart/2008/layout/LinedList"/>
    <dgm:cxn modelId="{E703C043-B6A8-44DB-9658-10EBF962BBAC}" type="presOf" srcId="{625F47BB-FF15-4478-8E43-662FA3FDB70C}" destId="{C40C31D3-3332-4D7D-9D66-61B9EE5F16EE}" srcOrd="0" destOrd="0" presId="urn:microsoft.com/office/officeart/2008/layout/LinedList"/>
    <dgm:cxn modelId="{CD016D4A-D3C9-466A-A75D-D6F394FC55C7}" type="presOf" srcId="{E1B67C7C-12F3-4B44-BDAA-68C0DEF5903B}" destId="{861E7613-9105-4AE5-8EF4-2739E9E83305}" srcOrd="0" destOrd="0" presId="urn:microsoft.com/office/officeart/2008/layout/LinedList"/>
    <dgm:cxn modelId="{DDD8DA4C-DA3B-4D8E-AE29-0FFB749FF14F}" srcId="{E1B67C7C-12F3-4B44-BDAA-68C0DEF5903B}" destId="{6218C57F-DC05-4A2D-AE13-0DA98F403C76}" srcOrd="0" destOrd="0" parTransId="{ACE3B033-B6B1-431D-B746-88A36D08917A}" sibTransId="{E9D86637-B786-4BBF-9516-C77C68AC16FD}"/>
    <dgm:cxn modelId="{0FA1198A-8FB2-448F-A30F-CCDF811AC0CA}" type="presOf" srcId="{B2449EC1-347A-49B8-9B88-8CDF05F578FF}" destId="{03C3E000-67E7-4EF6-B0A1-45BFC5503FA0}" srcOrd="0" destOrd="0" presId="urn:microsoft.com/office/officeart/2008/layout/LinedList"/>
    <dgm:cxn modelId="{D2243992-3F4D-47D2-895C-9E15BB993FCC}" srcId="{E1B67C7C-12F3-4B44-BDAA-68C0DEF5903B}" destId="{26583A33-E688-4170-A6D2-90C62850B0E6}" srcOrd="3" destOrd="0" parTransId="{48835A53-D1B5-47CF-8B19-6477AAF1A094}" sibTransId="{B4E766CF-E9F3-4436-B89C-C59A64CE1DEE}"/>
    <dgm:cxn modelId="{A21BF2A9-6C99-4F0F-B058-987974F4BA66}" srcId="{E1B67C7C-12F3-4B44-BDAA-68C0DEF5903B}" destId="{B2449EC1-347A-49B8-9B88-8CDF05F578FF}" srcOrd="2" destOrd="0" parTransId="{AD62C048-C402-4464-89A6-DD6EF36C4A9C}" sibTransId="{2EE5DF4C-4BBA-4B1D-ACFF-097E7857BC88}"/>
    <dgm:cxn modelId="{78C33AC6-56D0-4E80-824F-4052E95B54D3}" srcId="{E1B67C7C-12F3-4B44-BDAA-68C0DEF5903B}" destId="{625F47BB-FF15-4478-8E43-662FA3FDB70C}" srcOrd="1" destOrd="0" parTransId="{0115DCEF-3E00-4770-B83F-10B8EFF70E7E}" sibTransId="{4FA699C4-5FAA-4C02-8003-3A6788DE562A}"/>
    <dgm:cxn modelId="{74A68CDB-CB92-4F31-9FFF-38E443481AC6}" type="presOf" srcId="{26583A33-E688-4170-A6D2-90C62850B0E6}" destId="{FC8B5043-EC78-4892-A9F8-112C9F8DD5A5}" srcOrd="0" destOrd="0" presId="urn:microsoft.com/office/officeart/2008/layout/LinedList"/>
    <dgm:cxn modelId="{32407858-8304-4ABB-B734-EB8FE175A719}" type="presParOf" srcId="{861E7613-9105-4AE5-8EF4-2739E9E83305}" destId="{D586921E-6347-4631-A46B-21E0F150066C}" srcOrd="0" destOrd="0" presId="urn:microsoft.com/office/officeart/2008/layout/LinedList"/>
    <dgm:cxn modelId="{7623F7B5-F0F8-4A65-9D39-BA068105F8CE}" type="presParOf" srcId="{861E7613-9105-4AE5-8EF4-2739E9E83305}" destId="{20A9C04F-3134-463F-8941-D021E5C870EC}" srcOrd="1" destOrd="0" presId="urn:microsoft.com/office/officeart/2008/layout/LinedList"/>
    <dgm:cxn modelId="{E7C0F596-8655-42F6-A733-5DF39042DF41}" type="presParOf" srcId="{20A9C04F-3134-463F-8941-D021E5C870EC}" destId="{BC2D2B5D-4DEE-40C1-B766-339869974813}" srcOrd="0" destOrd="0" presId="urn:microsoft.com/office/officeart/2008/layout/LinedList"/>
    <dgm:cxn modelId="{877E646F-D4CF-46CB-85AF-4177D8255FF3}" type="presParOf" srcId="{20A9C04F-3134-463F-8941-D021E5C870EC}" destId="{80373F57-A477-4804-9D0D-8F2ED3A22C89}" srcOrd="1" destOrd="0" presId="urn:microsoft.com/office/officeart/2008/layout/LinedList"/>
    <dgm:cxn modelId="{C06184A7-B3E2-49DE-B8FD-7E9E5E35A9F2}" type="presParOf" srcId="{861E7613-9105-4AE5-8EF4-2739E9E83305}" destId="{79EF654E-4D5F-41AB-9A6F-00FA1238EAEB}" srcOrd="2" destOrd="0" presId="urn:microsoft.com/office/officeart/2008/layout/LinedList"/>
    <dgm:cxn modelId="{0E68F28F-7635-40E0-8296-2193D6E499D3}" type="presParOf" srcId="{861E7613-9105-4AE5-8EF4-2739E9E83305}" destId="{D05BAD78-6EB7-481C-B0CB-8D6AF255E573}" srcOrd="3" destOrd="0" presId="urn:microsoft.com/office/officeart/2008/layout/LinedList"/>
    <dgm:cxn modelId="{42A541DE-3DD8-47A9-A31C-DA823BD95793}" type="presParOf" srcId="{D05BAD78-6EB7-481C-B0CB-8D6AF255E573}" destId="{C40C31D3-3332-4D7D-9D66-61B9EE5F16EE}" srcOrd="0" destOrd="0" presId="urn:microsoft.com/office/officeart/2008/layout/LinedList"/>
    <dgm:cxn modelId="{9B33FA63-6E64-4D90-8273-D385C60D524E}" type="presParOf" srcId="{D05BAD78-6EB7-481C-B0CB-8D6AF255E573}" destId="{BB058A4F-2D80-413F-ADD0-99E46B1E616A}" srcOrd="1" destOrd="0" presId="urn:microsoft.com/office/officeart/2008/layout/LinedList"/>
    <dgm:cxn modelId="{2654EDDC-7D94-4806-977F-51AD52BC18AD}" type="presParOf" srcId="{861E7613-9105-4AE5-8EF4-2739E9E83305}" destId="{1BA3E9CA-DB43-416F-ABC6-2B83F074FEE0}" srcOrd="4" destOrd="0" presId="urn:microsoft.com/office/officeart/2008/layout/LinedList"/>
    <dgm:cxn modelId="{E20A320E-E7C3-400D-B628-2D4C480F5F71}" type="presParOf" srcId="{861E7613-9105-4AE5-8EF4-2739E9E83305}" destId="{37B8E061-5358-4E67-AF59-53436ADB9436}" srcOrd="5" destOrd="0" presId="urn:microsoft.com/office/officeart/2008/layout/LinedList"/>
    <dgm:cxn modelId="{9E9074C2-28F5-40B1-BC03-8BE9E8B892D6}" type="presParOf" srcId="{37B8E061-5358-4E67-AF59-53436ADB9436}" destId="{03C3E000-67E7-4EF6-B0A1-45BFC5503FA0}" srcOrd="0" destOrd="0" presId="urn:microsoft.com/office/officeart/2008/layout/LinedList"/>
    <dgm:cxn modelId="{F4262F04-0F5B-4B92-AEE6-D882470D92A1}" type="presParOf" srcId="{37B8E061-5358-4E67-AF59-53436ADB9436}" destId="{FAA4F1CE-6EC2-4C65-8FB5-17ACA1A259B2}" srcOrd="1" destOrd="0" presId="urn:microsoft.com/office/officeart/2008/layout/LinedList"/>
    <dgm:cxn modelId="{3994B38A-348F-4268-A9AE-BA25874398D6}" type="presParOf" srcId="{861E7613-9105-4AE5-8EF4-2739E9E83305}" destId="{7E4DE002-970E-4BB2-A3B9-25DD01F1888D}" srcOrd="6" destOrd="0" presId="urn:microsoft.com/office/officeart/2008/layout/LinedList"/>
    <dgm:cxn modelId="{5E2D04F3-FBAC-48F9-8D0F-AF3221FC0598}" type="presParOf" srcId="{861E7613-9105-4AE5-8EF4-2739E9E83305}" destId="{FD00B415-7F45-4880-A645-F1921B9EED1F}" srcOrd="7" destOrd="0" presId="urn:microsoft.com/office/officeart/2008/layout/LinedList"/>
    <dgm:cxn modelId="{FB646AC0-BBE7-4C08-AD94-226E970173D1}" type="presParOf" srcId="{FD00B415-7F45-4880-A645-F1921B9EED1F}" destId="{FC8B5043-EC78-4892-A9F8-112C9F8DD5A5}" srcOrd="0" destOrd="0" presId="urn:microsoft.com/office/officeart/2008/layout/LinedList"/>
    <dgm:cxn modelId="{1ABB3A5A-5A31-49DF-A32F-70B7FBE13F4D}" type="presParOf" srcId="{FD00B415-7F45-4880-A645-F1921B9EED1F}" destId="{49A5D99D-9F4E-4E13-908F-2734019C81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CC33A-BE45-4180-920C-165859B8426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38818F-F078-4366-8023-8D1F80F10F1F}">
      <dgm:prSet/>
      <dgm:spPr/>
      <dgm:t>
        <a:bodyPr/>
        <a:lstStyle/>
        <a:p>
          <a:r>
            <a:rPr lang="en-US"/>
            <a:t>This can dramatically impact the performance of machine learning algorithms fit on data with many input features, generally referred to as the “</a:t>
          </a:r>
          <a:r>
            <a:rPr lang="en-US" b="1"/>
            <a:t>curse of dimensionality</a:t>
          </a:r>
          <a:r>
            <a:rPr lang="en-US"/>
            <a:t>.”</a:t>
          </a:r>
        </a:p>
      </dgm:t>
    </dgm:pt>
    <dgm:pt modelId="{A103EF01-3645-4FF1-A5B9-298DD54E6C05}" type="parTrans" cxnId="{49A7D920-260A-40F5-8583-27BBBA5ED847}">
      <dgm:prSet/>
      <dgm:spPr/>
      <dgm:t>
        <a:bodyPr/>
        <a:lstStyle/>
        <a:p>
          <a:endParaRPr lang="en-US"/>
        </a:p>
      </dgm:t>
    </dgm:pt>
    <dgm:pt modelId="{00B43460-4FD1-4C2A-A839-BC166A71334A}" type="sibTrans" cxnId="{49A7D920-260A-40F5-8583-27BBBA5ED847}">
      <dgm:prSet/>
      <dgm:spPr/>
      <dgm:t>
        <a:bodyPr/>
        <a:lstStyle/>
        <a:p>
          <a:endParaRPr lang="en-US"/>
        </a:p>
      </dgm:t>
    </dgm:pt>
    <dgm:pt modelId="{ABE60262-1035-436B-9F94-98A86E6C9E58}">
      <dgm:prSet/>
      <dgm:spPr/>
      <dgm:t>
        <a:bodyPr/>
        <a:lstStyle/>
        <a:p>
          <a:r>
            <a:rPr lang="en-US"/>
            <a:t>Therefore, it is often desirable to reduce the number of input features.</a:t>
          </a:r>
        </a:p>
      </dgm:t>
    </dgm:pt>
    <dgm:pt modelId="{2EEE824D-4690-470C-85D2-C19CB7D6E1A8}" type="parTrans" cxnId="{0BBF8362-1702-4A3B-8122-DB8FC265C884}">
      <dgm:prSet/>
      <dgm:spPr/>
      <dgm:t>
        <a:bodyPr/>
        <a:lstStyle/>
        <a:p>
          <a:endParaRPr lang="en-US"/>
        </a:p>
      </dgm:t>
    </dgm:pt>
    <dgm:pt modelId="{B67438B9-D083-4980-B3F4-CAAF5582650F}" type="sibTrans" cxnId="{0BBF8362-1702-4A3B-8122-DB8FC265C884}">
      <dgm:prSet/>
      <dgm:spPr/>
      <dgm:t>
        <a:bodyPr/>
        <a:lstStyle/>
        <a:p>
          <a:endParaRPr lang="en-US"/>
        </a:p>
      </dgm:t>
    </dgm:pt>
    <dgm:pt modelId="{E834615E-5260-455D-9AC0-A88EAD764B58}">
      <dgm:prSet/>
      <dgm:spPr/>
      <dgm:t>
        <a:bodyPr/>
        <a:lstStyle/>
        <a:p>
          <a:r>
            <a:rPr lang="en-US"/>
            <a:t>This reduces the number of dimensions of the feature space, hence the name “</a:t>
          </a:r>
          <a:r>
            <a:rPr lang="en-US" b="1"/>
            <a:t>dimensionality reduction</a:t>
          </a:r>
          <a:r>
            <a:rPr lang="en-US"/>
            <a:t>.”</a:t>
          </a:r>
        </a:p>
      </dgm:t>
    </dgm:pt>
    <dgm:pt modelId="{0FDC70A7-F8FB-41D4-A20A-AA428557BB91}" type="parTrans" cxnId="{7F30F712-D4EB-4E36-BC71-E68878B879DA}">
      <dgm:prSet/>
      <dgm:spPr/>
      <dgm:t>
        <a:bodyPr/>
        <a:lstStyle/>
        <a:p>
          <a:endParaRPr lang="en-US"/>
        </a:p>
      </dgm:t>
    </dgm:pt>
    <dgm:pt modelId="{AD94A616-AB3B-4A0F-A685-16DA58B86762}" type="sibTrans" cxnId="{7F30F712-D4EB-4E36-BC71-E68878B879DA}">
      <dgm:prSet/>
      <dgm:spPr/>
      <dgm:t>
        <a:bodyPr/>
        <a:lstStyle/>
        <a:p>
          <a:endParaRPr lang="en-US"/>
        </a:p>
      </dgm:t>
    </dgm:pt>
    <dgm:pt modelId="{B4621FDB-D958-4F8B-A170-64659DA091C0}" type="pres">
      <dgm:prSet presAssocID="{F58CC33A-BE45-4180-920C-165859B84267}" presName="root" presStyleCnt="0">
        <dgm:presLayoutVars>
          <dgm:dir/>
          <dgm:resizeHandles val="exact"/>
        </dgm:presLayoutVars>
      </dgm:prSet>
      <dgm:spPr/>
    </dgm:pt>
    <dgm:pt modelId="{8EB6C33A-A39F-43FE-8C70-C5D2797216BD}" type="pres">
      <dgm:prSet presAssocID="{6938818F-F078-4366-8023-8D1F80F10F1F}" presName="compNode" presStyleCnt="0"/>
      <dgm:spPr/>
    </dgm:pt>
    <dgm:pt modelId="{8AE99514-85CD-4AE1-AE89-FACB45CD8047}" type="pres">
      <dgm:prSet presAssocID="{6938818F-F078-4366-8023-8D1F80F10F1F}" presName="bgRect" presStyleLbl="bgShp" presStyleIdx="0" presStyleCnt="3"/>
      <dgm:spPr/>
    </dgm:pt>
    <dgm:pt modelId="{CF5E55BB-ECF6-4B5B-A643-A89829FDBA85}" type="pres">
      <dgm:prSet presAssocID="{6938818F-F078-4366-8023-8D1F80F10F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2FCCF17-0DE2-43A0-9C5F-983CD8706451}" type="pres">
      <dgm:prSet presAssocID="{6938818F-F078-4366-8023-8D1F80F10F1F}" presName="spaceRect" presStyleCnt="0"/>
      <dgm:spPr/>
    </dgm:pt>
    <dgm:pt modelId="{1AF68F09-AFD6-45C0-82C8-FD3BAF5B2B94}" type="pres">
      <dgm:prSet presAssocID="{6938818F-F078-4366-8023-8D1F80F10F1F}" presName="parTx" presStyleLbl="revTx" presStyleIdx="0" presStyleCnt="3">
        <dgm:presLayoutVars>
          <dgm:chMax val="0"/>
          <dgm:chPref val="0"/>
        </dgm:presLayoutVars>
      </dgm:prSet>
      <dgm:spPr/>
    </dgm:pt>
    <dgm:pt modelId="{948B4A94-26AA-4B8A-B0C5-DED8A1A783D8}" type="pres">
      <dgm:prSet presAssocID="{00B43460-4FD1-4C2A-A839-BC166A71334A}" presName="sibTrans" presStyleCnt="0"/>
      <dgm:spPr/>
    </dgm:pt>
    <dgm:pt modelId="{50AD0D2B-24DF-4FF3-A53D-EB63F2653A4C}" type="pres">
      <dgm:prSet presAssocID="{ABE60262-1035-436B-9F94-98A86E6C9E58}" presName="compNode" presStyleCnt="0"/>
      <dgm:spPr/>
    </dgm:pt>
    <dgm:pt modelId="{61F260FD-7389-4C37-BF8E-44455918EB7E}" type="pres">
      <dgm:prSet presAssocID="{ABE60262-1035-436B-9F94-98A86E6C9E58}" presName="bgRect" presStyleLbl="bgShp" presStyleIdx="1" presStyleCnt="3"/>
      <dgm:spPr/>
    </dgm:pt>
    <dgm:pt modelId="{74B2E350-353A-47D7-A0B4-20202CC195EB}" type="pres">
      <dgm:prSet presAssocID="{ABE60262-1035-436B-9F94-98A86E6C9E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B3B9B04-0CBD-47DA-ABB6-20E2991CB791}" type="pres">
      <dgm:prSet presAssocID="{ABE60262-1035-436B-9F94-98A86E6C9E58}" presName="spaceRect" presStyleCnt="0"/>
      <dgm:spPr/>
    </dgm:pt>
    <dgm:pt modelId="{5C18116C-0E43-45D4-9C9E-794F96B24615}" type="pres">
      <dgm:prSet presAssocID="{ABE60262-1035-436B-9F94-98A86E6C9E58}" presName="parTx" presStyleLbl="revTx" presStyleIdx="1" presStyleCnt="3">
        <dgm:presLayoutVars>
          <dgm:chMax val="0"/>
          <dgm:chPref val="0"/>
        </dgm:presLayoutVars>
      </dgm:prSet>
      <dgm:spPr/>
    </dgm:pt>
    <dgm:pt modelId="{DC0467EF-3CDD-4F45-B06E-C24F2463B47A}" type="pres">
      <dgm:prSet presAssocID="{B67438B9-D083-4980-B3F4-CAAF5582650F}" presName="sibTrans" presStyleCnt="0"/>
      <dgm:spPr/>
    </dgm:pt>
    <dgm:pt modelId="{573F9448-C2D7-4E97-968B-DC600FE0F361}" type="pres">
      <dgm:prSet presAssocID="{E834615E-5260-455D-9AC0-A88EAD764B58}" presName="compNode" presStyleCnt="0"/>
      <dgm:spPr/>
    </dgm:pt>
    <dgm:pt modelId="{3F78E153-38CD-4DC2-9AAC-16E27C228FF5}" type="pres">
      <dgm:prSet presAssocID="{E834615E-5260-455D-9AC0-A88EAD764B58}" presName="bgRect" presStyleLbl="bgShp" presStyleIdx="2" presStyleCnt="3"/>
      <dgm:spPr/>
    </dgm:pt>
    <dgm:pt modelId="{CC8210A3-EE0F-4436-9C7A-D0CF6812874F}" type="pres">
      <dgm:prSet presAssocID="{E834615E-5260-455D-9AC0-A88EAD764B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F2D46373-F62E-41A6-9990-7B5EE2948025}" type="pres">
      <dgm:prSet presAssocID="{E834615E-5260-455D-9AC0-A88EAD764B58}" presName="spaceRect" presStyleCnt="0"/>
      <dgm:spPr/>
    </dgm:pt>
    <dgm:pt modelId="{71E9281A-267F-4A73-A617-059721ABA8A7}" type="pres">
      <dgm:prSet presAssocID="{E834615E-5260-455D-9AC0-A88EAD764B58}" presName="parTx" presStyleLbl="revTx" presStyleIdx="2" presStyleCnt="3">
        <dgm:presLayoutVars>
          <dgm:chMax val="0"/>
          <dgm:chPref val="0"/>
        </dgm:presLayoutVars>
      </dgm:prSet>
      <dgm:spPr/>
    </dgm:pt>
  </dgm:ptLst>
  <dgm:cxnLst>
    <dgm:cxn modelId="{7F30F712-D4EB-4E36-BC71-E68878B879DA}" srcId="{F58CC33A-BE45-4180-920C-165859B84267}" destId="{E834615E-5260-455D-9AC0-A88EAD764B58}" srcOrd="2" destOrd="0" parTransId="{0FDC70A7-F8FB-41D4-A20A-AA428557BB91}" sibTransId="{AD94A616-AB3B-4A0F-A685-16DA58B86762}"/>
    <dgm:cxn modelId="{49A7D920-260A-40F5-8583-27BBBA5ED847}" srcId="{F58CC33A-BE45-4180-920C-165859B84267}" destId="{6938818F-F078-4366-8023-8D1F80F10F1F}" srcOrd="0" destOrd="0" parTransId="{A103EF01-3645-4FF1-A5B9-298DD54E6C05}" sibTransId="{00B43460-4FD1-4C2A-A839-BC166A71334A}"/>
    <dgm:cxn modelId="{0BBF8362-1702-4A3B-8122-DB8FC265C884}" srcId="{F58CC33A-BE45-4180-920C-165859B84267}" destId="{ABE60262-1035-436B-9F94-98A86E6C9E58}" srcOrd="1" destOrd="0" parTransId="{2EEE824D-4690-470C-85D2-C19CB7D6E1A8}" sibTransId="{B67438B9-D083-4980-B3F4-CAAF5582650F}"/>
    <dgm:cxn modelId="{C2E17788-D8BF-4FED-B8B3-50A4CCA630CC}" type="presOf" srcId="{E834615E-5260-455D-9AC0-A88EAD764B58}" destId="{71E9281A-267F-4A73-A617-059721ABA8A7}" srcOrd="0" destOrd="0" presId="urn:microsoft.com/office/officeart/2018/2/layout/IconVerticalSolidList"/>
    <dgm:cxn modelId="{46CD0CA5-CD3B-4227-B4CC-99013288F7E0}" type="presOf" srcId="{6938818F-F078-4366-8023-8D1F80F10F1F}" destId="{1AF68F09-AFD6-45C0-82C8-FD3BAF5B2B94}" srcOrd="0" destOrd="0" presId="urn:microsoft.com/office/officeart/2018/2/layout/IconVerticalSolidList"/>
    <dgm:cxn modelId="{140927CF-9C34-4DC4-A922-208861BB387D}" type="presOf" srcId="{ABE60262-1035-436B-9F94-98A86E6C9E58}" destId="{5C18116C-0E43-45D4-9C9E-794F96B24615}" srcOrd="0" destOrd="0" presId="urn:microsoft.com/office/officeart/2018/2/layout/IconVerticalSolidList"/>
    <dgm:cxn modelId="{19C87CFD-FE6A-439C-8691-2F49491850A1}" type="presOf" srcId="{F58CC33A-BE45-4180-920C-165859B84267}" destId="{B4621FDB-D958-4F8B-A170-64659DA091C0}" srcOrd="0" destOrd="0" presId="urn:microsoft.com/office/officeart/2018/2/layout/IconVerticalSolidList"/>
    <dgm:cxn modelId="{00FA6DB7-0D42-41FD-89F4-B3A3062B5917}" type="presParOf" srcId="{B4621FDB-D958-4F8B-A170-64659DA091C0}" destId="{8EB6C33A-A39F-43FE-8C70-C5D2797216BD}" srcOrd="0" destOrd="0" presId="urn:microsoft.com/office/officeart/2018/2/layout/IconVerticalSolidList"/>
    <dgm:cxn modelId="{E28187B7-757B-4421-8561-0CAA762A83A5}" type="presParOf" srcId="{8EB6C33A-A39F-43FE-8C70-C5D2797216BD}" destId="{8AE99514-85CD-4AE1-AE89-FACB45CD8047}" srcOrd="0" destOrd="0" presId="urn:microsoft.com/office/officeart/2018/2/layout/IconVerticalSolidList"/>
    <dgm:cxn modelId="{197F4A56-E656-4958-B7CE-BEC1164B73F8}" type="presParOf" srcId="{8EB6C33A-A39F-43FE-8C70-C5D2797216BD}" destId="{CF5E55BB-ECF6-4B5B-A643-A89829FDBA85}" srcOrd="1" destOrd="0" presId="urn:microsoft.com/office/officeart/2018/2/layout/IconVerticalSolidList"/>
    <dgm:cxn modelId="{D88D5CE7-60E5-4701-9268-4E498646E765}" type="presParOf" srcId="{8EB6C33A-A39F-43FE-8C70-C5D2797216BD}" destId="{22FCCF17-0DE2-43A0-9C5F-983CD8706451}" srcOrd="2" destOrd="0" presId="urn:microsoft.com/office/officeart/2018/2/layout/IconVerticalSolidList"/>
    <dgm:cxn modelId="{72D97FE7-80C3-4977-BD33-98C179F17503}" type="presParOf" srcId="{8EB6C33A-A39F-43FE-8C70-C5D2797216BD}" destId="{1AF68F09-AFD6-45C0-82C8-FD3BAF5B2B94}" srcOrd="3" destOrd="0" presId="urn:microsoft.com/office/officeart/2018/2/layout/IconVerticalSolidList"/>
    <dgm:cxn modelId="{71443EB8-87D7-4306-AC99-C3F8159B8A0C}" type="presParOf" srcId="{B4621FDB-D958-4F8B-A170-64659DA091C0}" destId="{948B4A94-26AA-4B8A-B0C5-DED8A1A783D8}" srcOrd="1" destOrd="0" presId="urn:microsoft.com/office/officeart/2018/2/layout/IconVerticalSolidList"/>
    <dgm:cxn modelId="{5ADEEC2F-2C84-4FDE-BC37-C9C798E9CB53}" type="presParOf" srcId="{B4621FDB-D958-4F8B-A170-64659DA091C0}" destId="{50AD0D2B-24DF-4FF3-A53D-EB63F2653A4C}" srcOrd="2" destOrd="0" presId="urn:microsoft.com/office/officeart/2018/2/layout/IconVerticalSolidList"/>
    <dgm:cxn modelId="{C29FD8D0-3DEF-44E5-9581-21F56BDDF0A8}" type="presParOf" srcId="{50AD0D2B-24DF-4FF3-A53D-EB63F2653A4C}" destId="{61F260FD-7389-4C37-BF8E-44455918EB7E}" srcOrd="0" destOrd="0" presId="urn:microsoft.com/office/officeart/2018/2/layout/IconVerticalSolidList"/>
    <dgm:cxn modelId="{CD56C095-D546-4A2E-BA6F-25AC291EECA2}" type="presParOf" srcId="{50AD0D2B-24DF-4FF3-A53D-EB63F2653A4C}" destId="{74B2E350-353A-47D7-A0B4-20202CC195EB}" srcOrd="1" destOrd="0" presId="urn:microsoft.com/office/officeart/2018/2/layout/IconVerticalSolidList"/>
    <dgm:cxn modelId="{BA51E3AB-75D3-45E9-9E16-94F8EB9FE90C}" type="presParOf" srcId="{50AD0D2B-24DF-4FF3-A53D-EB63F2653A4C}" destId="{3B3B9B04-0CBD-47DA-ABB6-20E2991CB791}" srcOrd="2" destOrd="0" presId="urn:microsoft.com/office/officeart/2018/2/layout/IconVerticalSolidList"/>
    <dgm:cxn modelId="{5872AC79-4278-46D2-9779-0AF6D0074FE7}" type="presParOf" srcId="{50AD0D2B-24DF-4FF3-A53D-EB63F2653A4C}" destId="{5C18116C-0E43-45D4-9C9E-794F96B24615}" srcOrd="3" destOrd="0" presId="urn:microsoft.com/office/officeart/2018/2/layout/IconVerticalSolidList"/>
    <dgm:cxn modelId="{490B5C57-C460-4BF5-856A-F9A72827A922}" type="presParOf" srcId="{B4621FDB-D958-4F8B-A170-64659DA091C0}" destId="{DC0467EF-3CDD-4F45-B06E-C24F2463B47A}" srcOrd="3" destOrd="0" presId="urn:microsoft.com/office/officeart/2018/2/layout/IconVerticalSolidList"/>
    <dgm:cxn modelId="{D86419A4-8E7E-48A6-B496-DEC404DDB24F}" type="presParOf" srcId="{B4621FDB-D958-4F8B-A170-64659DA091C0}" destId="{573F9448-C2D7-4E97-968B-DC600FE0F361}" srcOrd="4" destOrd="0" presId="urn:microsoft.com/office/officeart/2018/2/layout/IconVerticalSolidList"/>
    <dgm:cxn modelId="{79B4192F-A658-45C7-AA2C-0BDE84EF6BC1}" type="presParOf" srcId="{573F9448-C2D7-4E97-968B-DC600FE0F361}" destId="{3F78E153-38CD-4DC2-9AAC-16E27C228FF5}" srcOrd="0" destOrd="0" presId="urn:microsoft.com/office/officeart/2018/2/layout/IconVerticalSolidList"/>
    <dgm:cxn modelId="{F5BA2AA1-2097-4291-8696-639173B4F505}" type="presParOf" srcId="{573F9448-C2D7-4E97-968B-DC600FE0F361}" destId="{CC8210A3-EE0F-4436-9C7A-D0CF6812874F}" srcOrd="1" destOrd="0" presId="urn:microsoft.com/office/officeart/2018/2/layout/IconVerticalSolidList"/>
    <dgm:cxn modelId="{D5868BA8-A4FE-451C-8348-4C611E91F62C}" type="presParOf" srcId="{573F9448-C2D7-4E97-968B-DC600FE0F361}" destId="{F2D46373-F62E-41A6-9990-7B5EE2948025}" srcOrd="2" destOrd="0" presId="urn:microsoft.com/office/officeart/2018/2/layout/IconVerticalSolidList"/>
    <dgm:cxn modelId="{6ADBC978-7AED-496D-88A4-B8D86728CA9E}" type="presParOf" srcId="{573F9448-C2D7-4E97-968B-DC600FE0F361}" destId="{71E9281A-267F-4A73-A617-059721ABA8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1873D0-BF8D-4950-A3A3-A6509EC81B2F}"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8A6954BA-A155-415E-A746-28A648111094}">
      <dgm:prSet/>
      <dgm:spPr/>
      <dgm:t>
        <a:bodyPr/>
        <a:lstStyle/>
        <a:p>
          <a:r>
            <a:rPr lang="en-US" i="1"/>
            <a:t>When dealing with high dimensional data, it is often useful to reduce the dimensionality by projecting the data to a lower dimensional subspace which captures the “essence” of the data. This is called dimensionality reduction</a:t>
          </a:r>
          <a:endParaRPr lang="en-US"/>
        </a:p>
      </dgm:t>
    </dgm:pt>
    <dgm:pt modelId="{AA75578E-BC24-49A5-87F9-B295E900CF9E}" type="parTrans" cxnId="{5BAD4470-8E21-451F-A42D-30918B0740C7}">
      <dgm:prSet/>
      <dgm:spPr/>
      <dgm:t>
        <a:bodyPr/>
        <a:lstStyle/>
        <a:p>
          <a:endParaRPr lang="en-US"/>
        </a:p>
      </dgm:t>
    </dgm:pt>
    <dgm:pt modelId="{46648041-3D64-4FD5-A853-FD92DF237F56}" type="sibTrans" cxnId="{5BAD4470-8E21-451F-A42D-30918B0740C7}">
      <dgm:prSet/>
      <dgm:spPr/>
      <dgm:t>
        <a:bodyPr/>
        <a:lstStyle/>
        <a:p>
          <a:endParaRPr lang="en-US"/>
        </a:p>
      </dgm:t>
    </dgm:pt>
    <dgm:pt modelId="{0420D355-AFE6-4E62-996A-46F90D5135B6}">
      <dgm:prSet/>
      <dgm:spPr/>
      <dgm:t>
        <a:bodyPr/>
        <a:lstStyle/>
        <a:p>
          <a:r>
            <a:rPr lang="en-US" i="1"/>
            <a:t>The fundamental reason for the curse of dimensionality is that high-dimensional functions have the potential to be much more complicated than low-dimensional ones, and that those complications are harder to discern. The only way to beat the curse is to incorporate knowledge about the data that is correct.</a:t>
          </a:r>
          <a:endParaRPr lang="en-US"/>
        </a:p>
      </dgm:t>
    </dgm:pt>
    <dgm:pt modelId="{D61C250E-F01A-45C7-BC62-9AD85B59761B}" type="parTrans" cxnId="{95A5332B-86B7-49B0-BA92-4F8435500EED}">
      <dgm:prSet/>
      <dgm:spPr/>
      <dgm:t>
        <a:bodyPr/>
        <a:lstStyle/>
        <a:p>
          <a:endParaRPr lang="en-US"/>
        </a:p>
      </dgm:t>
    </dgm:pt>
    <dgm:pt modelId="{095DB82C-B4D2-4D92-AF85-08D89E5F72F3}" type="sibTrans" cxnId="{95A5332B-86B7-49B0-BA92-4F8435500EED}">
      <dgm:prSet/>
      <dgm:spPr/>
      <dgm:t>
        <a:bodyPr/>
        <a:lstStyle/>
        <a:p>
          <a:endParaRPr lang="en-US"/>
        </a:p>
      </dgm:t>
    </dgm:pt>
    <dgm:pt modelId="{036B0DFC-6A6A-4238-8687-32CD625CDB81}" type="pres">
      <dgm:prSet presAssocID="{D01873D0-BF8D-4950-A3A3-A6509EC81B2F}" presName="Name0" presStyleCnt="0">
        <dgm:presLayoutVars>
          <dgm:dir/>
          <dgm:resizeHandles val="exact"/>
        </dgm:presLayoutVars>
      </dgm:prSet>
      <dgm:spPr/>
    </dgm:pt>
    <dgm:pt modelId="{F9B5466D-8678-4859-B4AE-34230D523B5A}" type="pres">
      <dgm:prSet presAssocID="{8A6954BA-A155-415E-A746-28A648111094}" presName="node" presStyleLbl="node1" presStyleIdx="0" presStyleCnt="2">
        <dgm:presLayoutVars>
          <dgm:bulletEnabled val="1"/>
        </dgm:presLayoutVars>
      </dgm:prSet>
      <dgm:spPr/>
    </dgm:pt>
    <dgm:pt modelId="{C7FBE4B4-361F-4949-9350-299F8587ED4E}" type="pres">
      <dgm:prSet presAssocID="{46648041-3D64-4FD5-A853-FD92DF237F56}" presName="sibTrans" presStyleLbl="sibTrans2D1" presStyleIdx="0" presStyleCnt="1"/>
      <dgm:spPr/>
    </dgm:pt>
    <dgm:pt modelId="{41C276DA-801E-41FF-8DF2-5DCBA64B909F}" type="pres">
      <dgm:prSet presAssocID="{46648041-3D64-4FD5-A853-FD92DF237F56}" presName="connectorText" presStyleLbl="sibTrans2D1" presStyleIdx="0" presStyleCnt="1"/>
      <dgm:spPr/>
    </dgm:pt>
    <dgm:pt modelId="{5135B456-C3A0-4DA7-B4A9-6793F4C5068B}" type="pres">
      <dgm:prSet presAssocID="{0420D355-AFE6-4E62-996A-46F90D5135B6}" presName="node" presStyleLbl="node1" presStyleIdx="1" presStyleCnt="2">
        <dgm:presLayoutVars>
          <dgm:bulletEnabled val="1"/>
        </dgm:presLayoutVars>
      </dgm:prSet>
      <dgm:spPr/>
    </dgm:pt>
  </dgm:ptLst>
  <dgm:cxnLst>
    <dgm:cxn modelId="{95A5332B-86B7-49B0-BA92-4F8435500EED}" srcId="{D01873D0-BF8D-4950-A3A3-A6509EC81B2F}" destId="{0420D355-AFE6-4E62-996A-46F90D5135B6}" srcOrd="1" destOrd="0" parTransId="{D61C250E-F01A-45C7-BC62-9AD85B59761B}" sibTransId="{095DB82C-B4D2-4D92-AF85-08D89E5F72F3}"/>
    <dgm:cxn modelId="{DBA8956E-9F65-4F8D-A5E3-ADE9FA00E4F8}" type="presOf" srcId="{8A6954BA-A155-415E-A746-28A648111094}" destId="{F9B5466D-8678-4859-B4AE-34230D523B5A}" srcOrd="0" destOrd="0" presId="urn:microsoft.com/office/officeart/2005/8/layout/process1"/>
    <dgm:cxn modelId="{2740874F-B179-40D3-A23E-F6BEF4E10D08}" type="presOf" srcId="{46648041-3D64-4FD5-A853-FD92DF237F56}" destId="{41C276DA-801E-41FF-8DF2-5DCBA64B909F}" srcOrd="1" destOrd="0" presId="urn:microsoft.com/office/officeart/2005/8/layout/process1"/>
    <dgm:cxn modelId="{5BAD4470-8E21-451F-A42D-30918B0740C7}" srcId="{D01873D0-BF8D-4950-A3A3-A6509EC81B2F}" destId="{8A6954BA-A155-415E-A746-28A648111094}" srcOrd="0" destOrd="0" parTransId="{AA75578E-BC24-49A5-87F9-B295E900CF9E}" sibTransId="{46648041-3D64-4FD5-A853-FD92DF237F56}"/>
    <dgm:cxn modelId="{874AE094-CBE5-4799-886F-B49F31BD83FE}" type="presOf" srcId="{D01873D0-BF8D-4950-A3A3-A6509EC81B2F}" destId="{036B0DFC-6A6A-4238-8687-32CD625CDB81}" srcOrd="0" destOrd="0" presId="urn:microsoft.com/office/officeart/2005/8/layout/process1"/>
    <dgm:cxn modelId="{0CCD71B5-F80E-4EBA-B0DC-18DE42F8340B}" type="presOf" srcId="{0420D355-AFE6-4E62-996A-46F90D5135B6}" destId="{5135B456-C3A0-4DA7-B4A9-6793F4C5068B}" srcOrd="0" destOrd="0" presId="urn:microsoft.com/office/officeart/2005/8/layout/process1"/>
    <dgm:cxn modelId="{800AF3DE-8B4D-41CE-B9B7-B35776485468}" type="presOf" srcId="{46648041-3D64-4FD5-A853-FD92DF237F56}" destId="{C7FBE4B4-361F-4949-9350-299F8587ED4E}" srcOrd="0" destOrd="0" presId="urn:microsoft.com/office/officeart/2005/8/layout/process1"/>
    <dgm:cxn modelId="{9E1BF204-9179-4481-9489-18F2746ECE58}" type="presParOf" srcId="{036B0DFC-6A6A-4238-8687-32CD625CDB81}" destId="{F9B5466D-8678-4859-B4AE-34230D523B5A}" srcOrd="0" destOrd="0" presId="urn:microsoft.com/office/officeart/2005/8/layout/process1"/>
    <dgm:cxn modelId="{4EBE83D7-BB62-4646-AB48-E691A4EB5805}" type="presParOf" srcId="{036B0DFC-6A6A-4238-8687-32CD625CDB81}" destId="{C7FBE4B4-361F-4949-9350-299F8587ED4E}" srcOrd="1" destOrd="0" presId="urn:microsoft.com/office/officeart/2005/8/layout/process1"/>
    <dgm:cxn modelId="{69018AF5-2672-432F-9628-E4C4CE9E0B21}" type="presParOf" srcId="{C7FBE4B4-361F-4949-9350-299F8587ED4E}" destId="{41C276DA-801E-41FF-8DF2-5DCBA64B909F}" srcOrd="0" destOrd="0" presId="urn:microsoft.com/office/officeart/2005/8/layout/process1"/>
    <dgm:cxn modelId="{2A985FA4-4081-4711-9398-96139CEDC20F}" type="presParOf" srcId="{036B0DFC-6A6A-4238-8687-32CD625CDB81}" destId="{5135B456-C3A0-4DA7-B4A9-6793F4C5068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D5898B-2B69-4523-B6F0-016FAC81DC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201BB4-A18E-49B0-B9F3-32EAF3683AF0}">
      <dgm:prSet/>
      <dgm:spPr/>
      <dgm:t>
        <a:bodyPr/>
        <a:lstStyle/>
        <a:p>
          <a:pPr>
            <a:lnSpc>
              <a:spcPct val="100000"/>
            </a:lnSpc>
          </a:pPr>
          <a:r>
            <a:rPr lang="en-US" b="1" i="0"/>
            <a:t>Dimensionality Reduction </a:t>
          </a:r>
          <a:r>
            <a:rPr lang="en-US" b="0" i="0"/>
            <a:t>is simply the reduction in the number of features or number of observations or both, resulting in a dataset with a lower number of either or both dimensions. </a:t>
          </a:r>
          <a:endParaRPr lang="en-US"/>
        </a:p>
      </dgm:t>
    </dgm:pt>
    <dgm:pt modelId="{DFA504B0-280D-4857-81BC-09DAB5852D6B}" type="parTrans" cxnId="{237657EA-6D2F-432F-A0FD-6D9E1DA30C1B}">
      <dgm:prSet/>
      <dgm:spPr/>
      <dgm:t>
        <a:bodyPr/>
        <a:lstStyle/>
        <a:p>
          <a:endParaRPr lang="en-US"/>
        </a:p>
      </dgm:t>
    </dgm:pt>
    <dgm:pt modelId="{5E192AF9-9491-4724-9D4C-716B9136BD8B}" type="sibTrans" cxnId="{237657EA-6D2F-432F-A0FD-6D9E1DA30C1B}">
      <dgm:prSet/>
      <dgm:spPr/>
      <dgm:t>
        <a:bodyPr/>
        <a:lstStyle/>
        <a:p>
          <a:endParaRPr lang="en-US"/>
        </a:p>
      </dgm:t>
    </dgm:pt>
    <dgm:pt modelId="{2BBB17ED-B41A-41E0-A02E-235969FFAE7F}">
      <dgm:prSet/>
      <dgm:spPr/>
      <dgm:t>
        <a:bodyPr/>
        <a:lstStyle/>
        <a:p>
          <a:pPr>
            <a:lnSpc>
              <a:spcPct val="100000"/>
            </a:lnSpc>
          </a:pPr>
          <a:r>
            <a:rPr lang="en-US" b="0" i="0"/>
            <a:t>Intuitively, one may possibly expect that to do a better job of prediction of the target feature, more the number of observations across the hypothesized feature, the better. </a:t>
          </a:r>
          <a:endParaRPr lang="en-US"/>
        </a:p>
      </dgm:t>
    </dgm:pt>
    <dgm:pt modelId="{DF5BEE21-D0BB-4B40-A8EF-6CC5C59B0969}" type="parTrans" cxnId="{A369C4A0-A378-4355-A3F6-B97CF069F894}">
      <dgm:prSet/>
      <dgm:spPr/>
      <dgm:t>
        <a:bodyPr/>
        <a:lstStyle/>
        <a:p>
          <a:endParaRPr lang="en-US"/>
        </a:p>
      </dgm:t>
    </dgm:pt>
    <dgm:pt modelId="{20D238F3-9FEA-482C-BE02-6E387FABE909}" type="sibTrans" cxnId="{A369C4A0-A378-4355-A3F6-B97CF069F894}">
      <dgm:prSet/>
      <dgm:spPr/>
      <dgm:t>
        <a:bodyPr/>
        <a:lstStyle/>
        <a:p>
          <a:endParaRPr lang="en-US"/>
        </a:p>
      </dgm:t>
    </dgm:pt>
    <dgm:pt modelId="{4CD40D46-BA53-4B56-A989-46499D0E3FC8}">
      <dgm:prSet/>
      <dgm:spPr/>
      <dgm:t>
        <a:bodyPr/>
        <a:lstStyle/>
        <a:p>
          <a:pPr>
            <a:lnSpc>
              <a:spcPct val="100000"/>
            </a:lnSpc>
          </a:pPr>
          <a:r>
            <a:rPr lang="en-US"/>
            <a:t>Dimensionality reduction technique can be defined as, "</a:t>
          </a:r>
          <a:r>
            <a:rPr lang="en-US" b="1"/>
            <a:t>It is a way of converting the higher dimensions dataset into lesser dimensions dataset ensuring that it provides similar information</a:t>
          </a:r>
          <a:r>
            <a:rPr lang="en-US"/>
            <a:t>." </a:t>
          </a:r>
        </a:p>
      </dgm:t>
    </dgm:pt>
    <dgm:pt modelId="{FB22E599-F4D9-4DE5-BB87-7BC116B9F4DF}" type="parTrans" cxnId="{979AD886-0CB7-412A-8E9D-EB2EFFDD1485}">
      <dgm:prSet/>
      <dgm:spPr/>
      <dgm:t>
        <a:bodyPr/>
        <a:lstStyle/>
        <a:p>
          <a:endParaRPr lang="en-US"/>
        </a:p>
      </dgm:t>
    </dgm:pt>
    <dgm:pt modelId="{F15CA1F9-579D-42D2-B3DA-8075BE2FF817}" type="sibTrans" cxnId="{979AD886-0CB7-412A-8E9D-EB2EFFDD1485}">
      <dgm:prSet/>
      <dgm:spPr/>
      <dgm:t>
        <a:bodyPr/>
        <a:lstStyle/>
        <a:p>
          <a:endParaRPr lang="en-US"/>
        </a:p>
      </dgm:t>
    </dgm:pt>
    <dgm:pt modelId="{25E49478-C72C-4D11-8210-AAC52AA5437E}">
      <dgm:prSet/>
      <dgm:spPr/>
      <dgm:t>
        <a:bodyPr/>
        <a:lstStyle/>
        <a:p>
          <a:pPr>
            <a:lnSpc>
              <a:spcPct val="100000"/>
            </a:lnSpc>
          </a:pPr>
          <a:r>
            <a:rPr lang="en-US"/>
            <a:t>These techniques are widely used in machine learning</a:t>
          </a:r>
        </a:p>
      </dgm:t>
    </dgm:pt>
    <dgm:pt modelId="{59474865-8E13-4539-97F4-8EC69FC04BEC}" type="parTrans" cxnId="{8AAF5B68-C502-4220-91A8-965B8A7CDC61}">
      <dgm:prSet/>
      <dgm:spPr/>
      <dgm:t>
        <a:bodyPr/>
        <a:lstStyle/>
        <a:p>
          <a:endParaRPr lang="en-US"/>
        </a:p>
      </dgm:t>
    </dgm:pt>
    <dgm:pt modelId="{D90757E7-B11B-4A7D-80DB-89C9BA779697}" type="sibTrans" cxnId="{8AAF5B68-C502-4220-91A8-965B8A7CDC61}">
      <dgm:prSet/>
      <dgm:spPr/>
      <dgm:t>
        <a:bodyPr/>
        <a:lstStyle/>
        <a:p>
          <a:endParaRPr lang="en-US"/>
        </a:p>
      </dgm:t>
    </dgm:pt>
    <dgm:pt modelId="{124B36C2-5FE2-45C4-9E5B-AB801A6EE28E}" type="pres">
      <dgm:prSet presAssocID="{13D5898B-2B69-4523-B6F0-016FAC81DCF8}" presName="root" presStyleCnt="0">
        <dgm:presLayoutVars>
          <dgm:dir/>
          <dgm:resizeHandles val="exact"/>
        </dgm:presLayoutVars>
      </dgm:prSet>
      <dgm:spPr/>
    </dgm:pt>
    <dgm:pt modelId="{9D827B1E-85C9-48C7-A55A-B4BD0AEF6E5E}" type="pres">
      <dgm:prSet presAssocID="{D8201BB4-A18E-49B0-B9F3-32EAF3683AF0}" presName="compNode" presStyleCnt="0"/>
      <dgm:spPr/>
    </dgm:pt>
    <dgm:pt modelId="{A54E19CA-5478-4E39-B81B-BE06C2E62934}" type="pres">
      <dgm:prSet presAssocID="{D8201BB4-A18E-49B0-B9F3-32EAF3683AF0}" presName="bgRect" presStyleLbl="bgShp" presStyleIdx="0" presStyleCnt="4"/>
      <dgm:spPr/>
    </dgm:pt>
    <dgm:pt modelId="{B8325ED4-37FA-4F50-802A-E01BF32C48A2}" type="pres">
      <dgm:prSet presAssocID="{D8201BB4-A18E-49B0-B9F3-32EAF3683A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9694F2F-D165-44B8-B265-B0CF21A98A43}" type="pres">
      <dgm:prSet presAssocID="{D8201BB4-A18E-49B0-B9F3-32EAF3683AF0}" presName="spaceRect" presStyleCnt="0"/>
      <dgm:spPr/>
    </dgm:pt>
    <dgm:pt modelId="{D1EE0C5D-673E-4F52-A752-73C8A6693A2F}" type="pres">
      <dgm:prSet presAssocID="{D8201BB4-A18E-49B0-B9F3-32EAF3683AF0}" presName="parTx" presStyleLbl="revTx" presStyleIdx="0" presStyleCnt="4">
        <dgm:presLayoutVars>
          <dgm:chMax val="0"/>
          <dgm:chPref val="0"/>
        </dgm:presLayoutVars>
      </dgm:prSet>
      <dgm:spPr/>
    </dgm:pt>
    <dgm:pt modelId="{CB457DA0-FA91-4EE8-B988-E5B4C672A341}" type="pres">
      <dgm:prSet presAssocID="{5E192AF9-9491-4724-9D4C-716B9136BD8B}" presName="sibTrans" presStyleCnt="0"/>
      <dgm:spPr/>
    </dgm:pt>
    <dgm:pt modelId="{F907A3C0-BB88-48C1-9198-50D0EEEF6347}" type="pres">
      <dgm:prSet presAssocID="{2BBB17ED-B41A-41E0-A02E-235969FFAE7F}" presName="compNode" presStyleCnt="0"/>
      <dgm:spPr/>
    </dgm:pt>
    <dgm:pt modelId="{E34C6B5C-C53C-4A82-9A86-09F5F92A2D8E}" type="pres">
      <dgm:prSet presAssocID="{2BBB17ED-B41A-41E0-A02E-235969FFAE7F}" presName="bgRect" presStyleLbl="bgShp" presStyleIdx="1" presStyleCnt="4"/>
      <dgm:spPr/>
    </dgm:pt>
    <dgm:pt modelId="{EBA9C417-0EAC-49AB-9BC9-4C5203772925}" type="pres">
      <dgm:prSet presAssocID="{2BBB17ED-B41A-41E0-A02E-235969FFAE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used Person"/>
        </a:ext>
      </dgm:extLst>
    </dgm:pt>
    <dgm:pt modelId="{F33BA5CC-01DA-4D48-AB8D-2657C7C6CAA7}" type="pres">
      <dgm:prSet presAssocID="{2BBB17ED-B41A-41E0-A02E-235969FFAE7F}" presName="spaceRect" presStyleCnt="0"/>
      <dgm:spPr/>
    </dgm:pt>
    <dgm:pt modelId="{A9C9AEFB-FCA3-49A6-961E-A4A2F2CFC5F1}" type="pres">
      <dgm:prSet presAssocID="{2BBB17ED-B41A-41E0-A02E-235969FFAE7F}" presName="parTx" presStyleLbl="revTx" presStyleIdx="1" presStyleCnt="4">
        <dgm:presLayoutVars>
          <dgm:chMax val="0"/>
          <dgm:chPref val="0"/>
        </dgm:presLayoutVars>
      </dgm:prSet>
      <dgm:spPr/>
    </dgm:pt>
    <dgm:pt modelId="{F1987AB2-4D84-4E1C-8763-0044871C197B}" type="pres">
      <dgm:prSet presAssocID="{20D238F3-9FEA-482C-BE02-6E387FABE909}" presName="sibTrans" presStyleCnt="0"/>
      <dgm:spPr/>
    </dgm:pt>
    <dgm:pt modelId="{94F7C287-9AE4-402A-9258-74E04DEF45CA}" type="pres">
      <dgm:prSet presAssocID="{4CD40D46-BA53-4B56-A989-46499D0E3FC8}" presName="compNode" presStyleCnt="0"/>
      <dgm:spPr/>
    </dgm:pt>
    <dgm:pt modelId="{F80E2FF0-3CA6-4984-813E-CAC76445D832}" type="pres">
      <dgm:prSet presAssocID="{4CD40D46-BA53-4B56-A989-46499D0E3FC8}" presName="bgRect" presStyleLbl="bgShp" presStyleIdx="2" presStyleCnt="4"/>
      <dgm:spPr/>
    </dgm:pt>
    <dgm:pt modelId="{DD4B5A87-0D4E-4283-BB96-D6B01928ED44}" type="pres">
      <dgm:prSet presAssocID="{4CD40D46-BA53-4B56-A989-46499D0E3F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AF0D09B-C4C6-4DCF-8849-04746A93AFE7}" type="pres">
      <dgm:prSet presAssocID="{4CD40D46-BA53-4B56-A989-46499D0E3FC8}" presName="spaceRect" presStyleCnt="0"/>
      <dgm:spPr/>
    </dgm:pt>
    <dgm:pt modelId="{6394C02A-646C-4C92-996A-37363997277B}" type="pres">
      <dgm:prSet presAssocID="{4CD40D46-BA53-4B56-A989-46499D0E3FC8}" presName="parTx" presStyleLbl="revTx" presStyleIdx="2" presStyleCnt="4">
        <dgm:presLayoutVars>
          <dgm:chMax val="0"/>
          <dgm:chPref val="0"/>
        </dgm:presLayoutVars>
      </dgm:prSet>
      <dgm:spPr/>
    </dgm:pt>
    <dgm:pt modelId="{F68D86BC-26A3-4FE4-9B8A-B29963FB1A02}" type="pres">
      <dgm:prSet presAssocID="{F15CA1F9-579D-42D2-B3DA-8075BE2FF817}" presName="sibTrans" presStyleCnt="0"/>
      <dgm:spPr/>
    </dgm:pt>
    <dgm:pt modelId="{B3F33E2B-BFCF-4CEA-8A60-CD0CFB799D68}" type="pres">
      <dgm:prSet presAssocID="{25E49478-C72C-4D11-8210-AAC52AA5437E}" presName="compNode" presStyleCnt="0"/>
      <dgm:spPr/>
    </dgm:pt>
    <dgm:pt modelId="{C573AD05-1C02-413C-89B0-8F856B71A254}" type="pres">
      <dgm:prSet presAssocID="{25E49478-C72C-4D11-8210-AAC52AA5437E}" presName="bgRect" presStyleLbl="bgShp" presStyleIdx="3" presStyleCnt="4"/>
      <dgm:spPr/>
    </dgm:pt>
    <dgm:pt modelId="{26C6EAA3-6EF1-484C-B34D-D71CF408670C}" type="pres">
      <dgm:prSet presAssocID="{25E49478-C72C-4D11-8210-AAC52AA543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FBC933B6-C25C-4069-8AB7-791060218BD1}" type="pres">
      <dgm:prSet presAssocID="{25E49478-C72C-4D11-8210-AAC52AA5437E}" presName="spaceRect" presStyleCnt="0"/>
      <dgm:spPr/>
    </dgm:pt>
    <dgm:pt modelId="{177970B8-FFA3-471C-8C88-A9F01C4892C8}" type="pres">
      <dgm:prSet presAssocID="{25E49478-C72C-4D11-8210-AAC52AA5437E}" presName="parTx" presStyleLbl="revTx" presStyleIdx="3" presStyleCnt="4">
        <dgm:presLayoutVars>
          <dgm:chMax val="0"/>
          <dgm:chPref val="0"/>
        </dgm:presLayoutVars>
      </dgm:prSet>
      <dgm:spPr/>
    </dgm:pt>
  </dgm:ptLst>
  <dgm:cxnLst>
    <dgm:cxn modelId="{8AAF5B68-C502-4220-91A8-965B8A7CDC61}" srcId="{13D5898B-2B69-4523-B6F0-016FAC81DCF8}" destId="{25E49478-C72C-4D11-8210-AAC52AA5437E}" srcOrd="3" destOrd="0" parTransId="{59474865-8E13-4539-97F4-8EC69FC04BEC}" sibTransId="{D90757E7-B11B-4A7D-80DB-89C9BA779697}"/>
    <dgm:cxn modelId="{6DEF0E4A-6CC1-41B8-AC58-A89CD3CF6AE8}" type="presOf" srcId="{25E49478-C72C-4D11-8210-AAC52AA5437E}" destId="{177970B8-FFA3-471C-8C88-A9F01C4892C8}" srcOrd="0" destOrd="0" presId="urn:microsoft.com/office/officeart/2018/2/layout/IconVerticalSolidList"/>
    <dgm:cxn modelId="{979AD886-0CB7-412A-8E9D-EB2EFFDD1485}" srcId="{13D5898B-2B69-4523-B6F0-016FAC81DCF8}" destId="{4CD40D46-BA53-4B56-A989-46499D0E3FC8}" srcOrd="2" destOrd="0" parTransId="{FB22E599-F4D9-4DE5-BB87-7BC116B9F4DF}" sibTransId="{F15CA1F9-579D-42D2-B3DA-8075BE2FF817}"/>
    <dgm:cxn modelId="{A369C4A0-A378-4355-A3F6-B97CF069F894}" srcId="{13D5898B-2B69-4523-B6F0-016FAC81DCF8}" destId="{2BBB17ED-B41A-41E0-A02E-235969FFAE7F}" srcOrd="1" destOrd="0" parTransId="{DF5BEE21-D0BB-4B40-A8EF-6CC5C59B0969}" sibTransId="{20D238F3-9FEA-482C-BE02-6E387FABE909}"/>
    <dgm:cxn modelId="{E76442A4-968F-4BBD-AA49-F4309099DAD2}" type="presOf" srcId="{13D5898B-2B69-4523-B6F0-016FAC81DCF8}" destId="{124B36C2-5FE2-45C4-9E5B-AB801A6EE28E}" srcOrd="0" destOrd="0" presId="urn:microsoft.com/office/officeart/2018/2/layout/IconVerticalSolidList"/>
    <dgm:cxn modelId="{4B1163BC-A7AA-44A0-AF15-4DA65EACE2DD}" type="presOf" srcId="{D8201BB4-A18E-49B0-B9F3-32EAF3683AF0}" destId="{D1EE0C5D-673E-4F52-A752-73C8A6693A2F}" srcOrd="0" destOrd="0" presId="urn:microsoft.com/office/officeart/2018/2/layout/IconVerticalSolidList"/>
    <dgm:cxn modelId="{AED04CCD-5F37-40E2-BE02-7E537940D31F}" type="presOf" srcId="{4CD40D46-BA53-4B56-A989-46499D0E3FC8}" destId="{6394C02A-646C-4C92-996A-37363997277B}" srcOrd="0" destOrd="0" presId="urn:microsoft.com/office/officeart/2018/2/layout/IconVerticalSolidList"/>
    <dgm:cxn modelId="{237657EA-6D2F-432F-A0FD-6D9E1DA30C1B}" srcId="{13D5898B-2B69-4523-B6F0-016FAC81DCF8}" destId="{D8201BB4-A18E-49B0-B9F3-32EAF3683AF0}" srcOrd="0" destOrd="0" parTransId="{DFA504B0-280D-4857-81BC-09DAB5852D6B}" sibTransId="{5E192AF9-9491-4724-9D4C-716B9136BD8B}"/>
    <dgm:cxn modelId="{AB8260F1-B271-4D9F-8AC0-374933E0C46D}" type="presOf" srcId="{2BBB17ED-B41A-41E0-A02E-235969FFAE7F}" destId="{A9C9AEFB-FCA3-49A6-961E-A4A2F2CFC5F1}" srcOrd="0" destOrd="0" presId="urn:microsoft.com/office/officeart/2018/2/layout/IconVerticalSolidList"/>
    <dgm:cxn modelId="{25A7AB6B-B0A3-402A-A944-17BC2586FD40}" type="presParOf" srcId="{124B36C2-5FE2-45C4-9E5B-AB801A6EE28E}" destId="{9D827B1E-85C9-48C7-A55A-B4BD0AEF6E5E}" srcOrd="0" destOrd="0" presId="urn:microsoft.com/office/officeart/2018/2/layout/IconVerticalSolidList"/>
    <dgm:cxn modelId="{0F08CA00-BAD9-44C6-9134-78562F3EF0EA}" type="presParOf" srcId="{9D827B1E-85C9-48C7-A55A-B4BD0AEF6E5E}" destId="{A54E19CA-5478-4E39-B81B-BE06C2E62934}" srcOrd="0" destOrd="0" presId="urn:microsoft.com/office/officeart/2018/2/layout/IconVerticalSolidList"/>
    <dgm:cxn modelId="{BC450629-EF9B-4119-906D-59E87607ACF5}" type="presParOf" srcId="{9D827B1E-85C9-48C7-A55A-B4BD0AEF6E5E}" destId="{B8325ED4-37FA-4F50-802A-E01BF32C48A2}" srcOrd="1" destOrd="0" presId="urn:microsoft.com/office/officeart/2018/2/layout/IconVerticalSolidList"/>
    <dgm:cxn modelId="{AE0FFC47-BC76-4D11-9C27-F23B7BE2BEBF}" type="presParOf" srcId="{9D827B1E-85C9-48C7-A55A-B4BD0AEF6E5E}" destId="{69694F2F-D165-44B8-B265-B0CF21A98A43}" srcOrd="2" destOrd="0" presId="urn:microsoft.com/office/officeart/2018/2/layout/IconVerticalSolidList"/>
    <dgm:cxn modelId="{EE5EE1B5-6A3A-4AAC-8F25-2AA48457F996}" type="presParOf" srcId="{9D827B1E-85C9-48C7-A55A-B4BD0AEF6E5E}" destId="{D1EE0C5D-673E-4F52-A752-73C8A6693A2F}" srcOrd="3" destOrd="0" presId="urn:microsoft.com/office/officeart/2018/2/layout/IconVerticalSolidList"/>
    <dgm:cxn modelId="{BEEF7881-06F5-460D-B332-AF611A644A2F}" type="presParOf" srcId="{124B36C2-5FE2-45C4-9E5B-AB801A6EE28E}" destId="{CB457DA0-FA91-4EE8-B988-E5B4C672A341}" srcOrd="1" destOrd="0" presId="urn:microsoft.com/office/officeart/2018/2/layout/IconVerticalSolidList"/>
    <dgm:cxn modelId="{E7B341D4-B6DC-4A5C-859C-9C47654D9D4A}" type="presParOf" srcId="{124B36C2-5FE2-45C4-9E5B-AB801A6EE28E}" destId="{F907A3C0-BB88-48C1-9198-50D0EEEF6347}" srcOrd="2" destOrd="0" presId="urn:microsoft.com/office/officeart/2018/2/layout/IconVerticalSolidList"/>
    <dgm:cxn modelId="{0E54C6AA-15A2-47AA-8877-CB3F189D2923}" type="presParOf" srcId="{F907A3C0-BB88-48C1-9198-50D0EEEF6347}" destId="{E34C6B5C-C53C-4A82-9A86-09F5F92A2D8E}" srcOrd="0" destOrd="0" presId="urn:microsoft.com/office/officeart/2018/2/layout/IconVerticalSolidList"/>
    <dgm:cxn modelId="{5D5A1C78-4467-45DA-BAD7-2212ABB2E34C}" type="presParOf" srcId="{F907A3C0-BB88-48C1-9198-50D0EEEF6347}" destId="{EBA9C417-0EAC-49AB-9BC9-4C5203772925}" srcOrd="1" destOrd="0" presId="urn:microsoft.com/office/officeart/2018/2/layout/IconVerticalSolidList"/>
    <dgm:cxn modelId="{68F4014F-EB14-45FE-B9F5-3CE7A21363AB}" type="presParOf" srcId="{F907A3C0-BB88-48C1-9198-50D0EEEF6347}" destId="{F33BA5CC-01DA-4D48-AB8D-2657C7C6CAA7}" srcOrd="2" destOrd="0" presId="urn:microsoft.com/office/officeart/2018/2/layout/IconVerticalSolidList"/>
    <dgm:cxn modelId="{08FB19D0-3089-4623-8A57-6D36FA58B8ED}" type="presParOf" srcId="{F907A3C0-BB88-48C1-9198-50D0EEEF6347}" destId="{A9C9AEFB-FCA3-49A6-961E-A4A2F2CFC5F1}" srcOrd="3" destOrd="0" presId="urn:microsoft.com/office/officeart/2018/2/layout/IconVerticalSolidList"/>
    <dgm:cxn modelId="{BD2CC458-6026-4B29-9421-BDFB558EECE5}" type="presParOf" srcId="{124B36C2-5FE2-45C4-9E5B-AB801A6EE28E}" destId="{F1987AB2-4D84-4E1C-8763-0044871C197B}" srcOrd="3" destOrd="0" presId="urn:microsoft.com/office/officeart/2018/2/layout/IconVerticalSolidList"/>
    <dgm:cxn modelId="{F59AE47F-9B8D-4536-9FBF-FC0EA0DC4A0F}" type="presParOf" srcId="{124B36C2-5FE2-45C4-9E5B-AB801A6EE28E}" destId="{94F7C287-9AE4-402A-9258-74E04DEF45CA}" srcOrd="4" destOrd="0" presId="urn:microsoft.com/office/officeart/2018/2/layout/IconVerticalSolidList"/>
    <dgm:cxn modelId="{294831EB-4F4F-4C68-BB64-FCAB88025DFA}" type="presParOf" srcId="{94F7C287-9AE4-402A-9258-74E04DEF45CA}" destId="{F80E2FF0-3CA6-4984-813E-CAC76445D832}" srcOrd="0" destOrd="0" presId="urn:microsoft.com/office/officeart/2018/2/layout/IconVerticalSolidList"/>
    <dgm:cxn modelId="{DC8DAAA0-F1B4-4DF9-B43D-330FAD94FAA9}" type="presParOf" srcId="{94F7C287-9AE4-402A-9258-74E04DEF45CA}" destId="{DD4B5A87-0D4E-4283-BB96-D6B01928ED44}" srcOrd="1" destOrd="0" presId="urn:microsoft.com/office/officeart/2018/2/layout/IconVerticalSolidList"/>
    <dgm:cxn modelId="{775588AF-B5EB-495C-B7C9-6498135E129E}" type="presParOf" srcId="{94F7C287-9AE4-402A-9258-74E04DEF45CA}" destId="{AAF0D09B-C4C6-4DCF-8849-04746A93AFE7}" srcOrd="2" destOrd="0" presId="urn:microsoft.com/office/officeart/2018/2/layout/IconVerticalSolidList"/>
    <dgm:cxn modelId="{371B2707-7668-48A0-82A6-8B902B9F587A}" type="presParOf" srcId="{94F7C287-9AE4-402A-9258-74E04DEF45CA}" destId="{6394C02A-646C-4C92-996A-37363997277B}" srcOrd="3" destOrd="0" presId="urn:microsoft.com/office/officeart/2018/2/layout/IconVerticalSolidList"/>
    <dgm:cxn modelId="{42848140-1E86-4BC5-A3FF-830CE98C8B48}" type="presParOf" srcId="{124B36C2-5FE2-45C4-9E5B-AB801A6EE28E}" destId="{F68D86BC-26A3-4FE4-9B8A-B29963FB1A02}" srcOrd="5" destOrd="0" presId="urn:microsoft.com/office/officeart/2018/2/layout/IconVerticalSolidList"/>
    <dgm:cxn modelId="{37D04B7A-06BA-4FB8-AB20-AAD654D8DFCD}" type="presParOf" srcId="{124B36C2-5FE2-45C4-9E5B-AB801A6EE28E}" destId="{B3F33E2B-BFCF-4CEA-8A60-CD0CFB799D68}" srcOrd="6" destOrd="0" presId="urn:microsoft.com/office/officeart/2018/2/layout/IconVerticalSolidList"/>
    <dgm:cxn modelId="{AA171F8E-3F94-49C3-9E48-066AF19FC1C7}" type="presParOf" srcId="{B3F33E2B-BFCF-4CEA-8A60-CD0CFB799D68}" destId="{C573AD05-1C02-413C-89B0-8F856B71A254}" srcOrd="0" destOrd="0" presId="urn:microsoft.com/office/officeart/2018/2/layout/IconVerticalSolidList"/>
    <dgm:cxn modelId="{51A6936E-3917-47D3-9B1D-9A6DA3FEE200}" type="presParOf" srcId="{B3F33E2B-BFCF-4CEA-8A60-CD0CFB799D68}" destId="{26C6EAA3-6EF1-484C-B34D-D71CF408670C}" srcOrd="1" destOrd="0" presId="urn:microsoft.com/office/officeart/2018/2/layout/IconVerticalSolidList"/>
    <dgm:cxn modelId="{6F7559F9-BB36-4D84-8C8A-6D2BD6185D88}" type="presParOf" srcId="{B3F33E2B-BFCF-4CEA-8A60-CD0CFB799D68}" destId="{FBC933B6-C25C-4069-8AB7-791060218BD1}" srcOrd="2" destOrd="0" presId="urn:microsoft.com/office/officeart/2018/2/layout/IconVerticalSolidList"/>
    <dgm:cxn modelId="{296D9609-52B0-479A-9C21-89AC196F2ED1}" type="presParOf" srcId="{B3F33E2B-BFCF-4CEA-8A60-CD0CFB799D68}" destId="{177970B8-FFA3-471C-8C88-A9F01C4892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6E9B20-A23E-4A9B-BDA3-787D28644C2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635BAB02-E250-4EC1-AF76-11306FA6AB53}">
      <dgm:prSet/>
      <dgm:spPr/>
      <dgm:t>
        <a:bodyPr/>
        <a:lstStyle/>
        <a:p>
          <a:r>
            <a:rPr lang="en-IN" b="1" i="0"/>
            <a:t>Irrelevant Data / Missing Data</a:t>
          </a:r>
          <a:endParaRPr lang="en-US"/>
        </a:p>
      </dgm:t>
    </dgm:pt>
    <dgm:pt modelId="{0F228AF1-9584-45A5-AA91-33542A9B7144}" type="parTrans" cxnId="{148F4D8D-DED9-4CE1-A852-00600BC1E173}">
      <dgm:prSet/>
      <dgm:spPr/>
      <dgm:t>
        <a:bodyPr/>
        <a:lstStyle/>
        <a:p>
          <a:endParaRPr lang="en-US"/>
        </a:p>
      </dgm:t>
    </dgm:pt>
    <dgm:pt modelId="{DD3AB1DA-042E-4190-8C4D-34026EF1EF37}" type="sibTrans" cxnId="{148F4D8D-DED9-4CE1-A852-00600BC1E173}">
      <dgm:prSet/>
      <dgm:spPr/>
      <dgm:t>
        <a:bodyPr/>
        <a:lstStyle/>
        <a:p>
          <a:endParaRPr lang="en-US"/>
        </a:p>
      </dgm:t>
    </dgm:pt>
    <dgm:pt modelId="{BAE6AA0B-2916-48F7-87B9-A49AF6016317}">
      <dgm:prSet/>
      <dgm:spPr/>
      <dgm:t>
        <a:bodyPr/>
        <a:lstStyle/>
        <a:p>
          <a:r>
            <a:rPr lang="en-US" b="0" i="0"/>
            <a:t>Examples of irrelevant data can be the Employee ID column, Loan Application Number, Account Number, Serial number</a:t>
          </a:r>
          <a:endParaRPr lang="en-US"/>
        </a:p>
      </dgm:t>
    </dgm:pt>
    <dgm:pt modelId="{0843DD0E-EEDC-4F6C-8ADA-5AF837BDD162}" type="parTrans" cxnId="{4B928C98-E789-4C66-87D3-87C08E3F84C2}">
      <dgm:prSet/>
      <dgm:spPr/>
      <dgm:t>
        <a:bodyPr/>
        <a:lstStyle/>
        <a:p>
          <a:endParaRPr lang="en-US"/>
        </a:p>
      </dgm:t>
    </dgm:pt>
    <dgm:pt modelId="{2B61630C-91CD-423B-856B-24B2E343BAAA}" type="sibTrans" cxnId="{4B928C98-E789-4C66-87D3-87C08E3F84C2}">
      <dgm:prSet/>
      <dgm:spPr/>
      <dgm:t>
        <a:bodyPr/>
        <a:lstStyle/>
        <a:p>
          <a:endParaRPr lang="en-US"/>
        </a:p>
      </dgm:t>
    </dgm:pt>
    <dgm:pt modelId="{F435F9FE-4D6E-42F1-9789-5A1EBD6DD8D3}">
      <dgm:prSet/>
      <dgm:spPr/>
      <dgm:t>
        <a:bodyPr/>
        <a:lstStyle/>
        <a:p>
          <a:r>
            <a:rPr lang="en-US" b="1" i="0"/>
            <a:t>Features with zero/low variance</a:t>
          </a:r>
          <a:endParaRPr lang="en-US"/>
        </a:p>
      </dgm:t>
    </dgm:pt>
    <dgm:pt modelId="{F2B54AE7-8F94-48CF-B920-A1B4E686B8E8}" type="parTrans" cxnId="{3DFB8D2F-4772-40CA-854B-E5A90DDF3BF0}">
      <dgm:prSet/>
      <dgm:spPr/>
      <dgm:t>
        <a:bodyPr/>
        <a:lstStyle/>
        <a:p>
          <a:endParaRPr lang="en-US"/>
        </a:p>
      </dgm:t>
    </dgm:pt>
    <dgm:pt modelId="{CF116235-C8E7-4E84-A1F4-1916CA31AD0C}" type="sibTrans" cxnId="{3DFB8D2F-4772-40CA-854B-E5A90DDF3BF0}">
      <dgm:prSet/>
      <dgm:spPr/>
      <dgm:t>
        <a:bodyPr/>
        <a:lstStyle/>
        <a:p>
          <a:endParaRPr lang="en-US"/>
        </a:p>
      </dgm:t>
    </dgm:pt>
    <dgm:pt modelId="{320F26EA-2194-491B-BD1A-306BC8C7F1D5}">
      <dgm:prSet/>
      <dgm:spPr/>
      <dgm:t>
        <a:bodyPr/>
        <a:lstStyle/>
        <a:p>
          <a:r>
            <a:rPr lang="en-US"/>
            <a:t>Continuous features with zero variance or constant value throughout all the observations</a:t>
          </a:r>
        </a:p>
      </dgm:t>
    </dgm:pt>
    <dgm:pt modelId="{73B399F8-49D2-44F1-A361-ABD3D2F500CC}" type="parTrans" cxnId="{8F4E9F88-1088-4CE1-A79A-1CCEBB9F03C1}">
      <dgm:prSet/>
      <dgm:spPr/>
      <dgm:t>
        <a:bodyPr/>
        <a:lstStyle/>
        <a:p>
          <a:endParaRPr lang="en-US"/>
        </a:p>
      </dgm:t>
    </dgm:pt>
    <dgm:pt modelId="{39912D64-9060-4BE1-B0A1-41425FF64FED}" type="sibTrans" cxnId="{8F4E9F88-1088-4CE1-A79A-1CCEBB9F03C1}">
      <dgm:prSet/>
      <dgm:spPr/>
      <dgm:t>
        <a:bodyPr/>
        <a:lstStyle/>
        <a:p>
          <a:endParaRPr lang="en-US"/>
        </a:p>
      </dgm:t>
    </dgm:pt>
    <dgm:pt modelId="{A3EFE742-D312-4146-9D9F-4EF9BFE6D3CC}">
      <dgm:prSet/>
      <dgm:spPr/>
      <dgm:t>
        <a:bodyPr/>
        <a:lstStyle/>
        <a:p>
          <a:r>
            <a:rPr lang="en-US"/>
            <a:t>Values between 1 and 5 will have a lower variance compared to features with a wide range (eg. Between 1 and 100,000).</a:t>
          </a:r>
        </a:p>
      </dgm:t>
    </dgm:pt>
    <dgm:pt modelId="{14CFD7EA-7B8B-4EEF-91E2-6B12ECD406C8}" type="parTrans" cxnId="{43D348DB-F2B5-4DE7-83A5-9D62EC8462AB}">
      <dgm:prSet/>
      <dgm:spPr/>
      <dgm:t>
        <a:bodyPr/>
        <a:lstStyle/>
        <a:p>
          <a:endParaRPr lang="en-US"/>
        </a:p>
      </dgm:t>
    </dgm:pt>
    <dgm:pt modelId="{83F328A4-5717-450F-8B78-7D540FC32E8E}" type="sibTrans" cxnId="{43D348DB-F2B5-4DE7-83A5-9D62EC8462AB}">
      <dgm:prSet/>
      <dgm:spPr/>
      <dgm:t>
        <a:bodyPr/>
        <a:lstStyle/>
        <a:p>
          <a:endParaRPr lang="en-US"/>
        </a:p>
      </dgm:t>
    </dgm:pt>
    <dgm:pt modelId="{2024B892-E14E-44C5-A4C9-F2679E27327A}">
      <dgm:prSet/>
      <dgm:spPr/>
      <dgm:t>
        <a:bodyPr/>
        <a:lstStyle/>
        <a:p>
          <a:r>
            <a:rPr lang="en-IN" b="1" i="0"/>
            <a:t>Highly Correlated Features</a:t>
          </a:r>
          <a:endParaRPr lang="en-US"/>
        </a:p>
      </dgm:t>
    </dgm:pt>
    <dgm:pt modelId="{00F13E8F-3BFA-4945-8506-14CF4A021F4F}" type="parTrans" cxnId="{F4571C6F-2DA8-4B86-A787-2C495E626A86}">
      <dgm:prSet/>
      <dgm:spPr/>
      <dgm:t>
        <a:bodyPr/>
        <a:lstStyle/>
        <a:p>
          <a:endParaRPr lang="en-US"/>
        </a:p>
      </dgm:t>
    </dgm:pt>
    <dgm:pt modelId="{626FB5C9-243B-40E0-A4FB-46B1A375AE18}" type="sibTrans" cxnId="{F4571C6F-2DA8-4B86-A787-2C495E626A86}">
      <dgm:prSet/>
      <dgm:spPr/>
      <dgm:t>
        <a:bodyPr/>
        <a:lstStyle/>
        <a:p>
          <a:endParaRPr lang="en-US"/>
        </a:p>
      </dgm:t>
    </dgm:pt>
    <dgm:pt modelId="{3F3EFC54-2094-445C-9DC4-9FA9B0EAA754}">
      <dgm:prSet/>
      <dgm:spPr/>
      <dgm:t>
        <a:bodyPr/>
        <a:lstStyle/>
        <a:p>
          <a:r>
            <a:rPr lang="en-US"/>
            <a:t>In linear machine learning algorithms, high correlation between independent variables severely downgrades the model reliability and performance.</a:t>
          </a:r>
        </a:p>
      </dgm:t>
    </dgm:pt>
    <dgm:pt modelId="{D155C32C-E9C6-4B44-9FF8-49B5CCE24887}" type="parTrans" cxnId="{BBC710C7-F388-42CC-BA64-11791151B8D2}">
      <dgm:prSet/>
      <dgm:spPr/>
      <dgm:t>
        <a:bodyPr/>
        <a:lstStyle/>
        <a:p>
          <a:endParaRPr lang="en-US"/>
        </a:p>
      </dgm:t>
    </dgm:pt>
    <dgm:pt modelId="{A5361F9F-196D-446F-8376-9A9A94B05FE4}" type="sibTrans" cxnId="{BBC710C7-F388-42CC-BA64-11791151B8D2}">
      <dgm:prSet/>
      <dgm:spPr/>
      <dgm:t>
        <a:bodyPr/>
        <a:lstStyle/>
        <a:p>
          <a:endParaRPr lang="en-US"/>
        </a:p>
      </dgm:t>
    </dgm:pt>
    <dgm:pt modelId="{96C978BD-506D-474D-A10B-675B555A3F86}">
      <dgm:prSet/>
      <dgm:spPr/>
      <dgm:t>
        <a:bodyPr/>
        <a:lstStyle/>
        <a:p>
          <a:r>
            <a:rPr lang="en-US"/>
            <a:t>Among the pairs of highly correlated features, we can drop one which has a lower correlation with the target variable and retain the other</a:t>
          </a:r>
        </a:p>
      </dgm:t>
    </dgm:pt>
    <dgm:pt modelId="{E32E43C3-A4DC-4245-AB89-F876619A24A1}" type="parTrans" cxnId="{8889BAFE-3050-4542-A7F7-112ADDE5EAE8}">
      <dgm:prSet/>
      <dgm:spPr/>
      <dgm:t>
        <a:bodyPr/>
        <a:lstStyle/>
        <a:p>
          <a:endParaRPr lang="en-US"/>
        </a:p>
      </dgm:t>
    </dgm:pt>
    <dgm:pt modelId="{C0B63235-23BD-47FD-8B9F-52F632E44CAE}" type="sibTrans" cxnId="{8889BAFE-3050-4542-A7F7-112ADDE5EAE8}">
      <dgm:prSet/>
      <dgm:spPr/>
      <dgm:t>
        <a:bodyPr/>
        <a:lstStyle/>
        <a:p>
          <a:endParaRPr lang="en-US"/>
        </a:p>
      </dgm:t>
    </dgm:pt>
    <dgm:pt modelId="{09224073-E005-4F79-B9F9-B507BFFE9F76}" type="pres">
      <dgm:prSet presAssocID="{E16E9B20-A23E-4A9B-BDA3-787D28644C28}" presName="Name0" presStyleCnt="0">
        <dgm:presLayoutVars>
          <dgm:dir/>
          <dgm:animLvl val="lvl"/>
          <dgm:resizeHandles val="exact"/>
        </dgm:presLayoutVars>
      </dgm:prSet>
      <dgm:spPr/>
    </dgm:pt>
    <dgm:pt modelId="{E3916EC3-D9D1-4400-AC3F-2031899E2B76}" type="pres">
      <dgm:prSet presAssocID="{635BAB02-E250-4EC1-AF76-11306FA6AB53}" presName="composite" presStyleCnt="0"/>
      <dgm:spPr/>
    </dgm:pt>
    <dgm:pt modelId="{8BA32E7C-A9C5-407A-A1F6-FBC77BA67BC0}" type="pres">
      <dgm:prSet presAssocID="{635BAB02-E250-4EC1-AF76-11306FA6AB53}" presName="parTx" presStyleLbl="alignNode1" presStyleIdx="0" presStyleCnt="3">
        <dgm:presLayoutVars>
          <dgm:chMax val="0"/>
          <dgm:chPref val="0"/>
          <dgm:bulletEnabled val="1"/>
        </dgm:presLayoutVars>
      </dgm:prSet>
      <dgm:spPr/>
    </dgm:pt>
    <dgm:pt modelId="{D7AA549A-63E5-49D4-896E-0C0E457F3AAD}" type="pres">
      <dgm:prSet presAssocID="{635BAB02-E250-4EC1-AF76-11306FA6AB53}" presName="desTx" presStyleLbl="alignAccFollowNode1" presStyleIdx="0" presStyleCnt="3">
        <dgm:presLayoutVars>
          <dgm:bulletEnabled val="1"/>
        </dgm:presLayoutVars>
      </dgm:prSet>
      <dgm:spPr/>
    </dgm:pt>
    <dgm:pt modelId="{A628F237-FB87-4431-A6E3-47056707BE84}" type="pres">
      <dgm:prSet presAssocID="{DD3AB1DA-042E-4190-8C4D-34026EF1EF37}" presName="space" presStyleCnt="0"/>
      <dgm:spPr/>
    </dgm:pt>
    <dgm:pt modelId="{25989B48-EA13-4D6C-912C-451D246E8468}" type="pres">
      <dgm:prSet presAssocID="{F435F9FE-4D6E-42F1-9789-5A1EBD6DD8D3}" presName="composite" presStyleCnt="0"/>
      <dgm:spPr/>
    </dgm:pt>
    <dgm:pt modelId="{917E1935-11B2-4413-88E7-DAC9C9EDC04B}" type="pres">
      <dgm:prSet presAssocID="{F435F9FE-4D6E-42F1-9789-5A1EBD6DD8D3}" presName="parTx" presStyleLbl="alignNode1" presStyleIdx="1" presStyleCnt="3">
        <dgm:presLayoutVars>
          <dgm:chMax val="0"/>
          <dgm:chPref val="0"/>
          <dgm:bulletEnabled val="1"/>
        </dgm:presLayoutVars>
      </dgm:prSet>
      <dgm:spPr/>
    </dgm:pt>
    <dgm:pt modelId="{D4491FC5-1B7F-4CA1-B97A-3C5E9EE2A343}" type="pres">
      <dgm:prSet presAssocID="{F435F9FE-4D6E-42F1-9789-5A1EBD6DD8D3}" presName="desTx" presStyleLbl="alignAccFollowNode1" presStyleIdx="1" presStyleCnt="3">
        <dgm:presLayoutVars>
          <dgm:bulletEnabled val="1"/>
        </dgm:presLayoutVars>
      </dgm:prSet>
      <dgm:spPr/>
    </dgm:pt>
    <dgm:pt modelId="{1BBAAD64-DE36-4E0E-8DC6-DB943A717F08}" type="pres">
      <dgm:prSet presAssocID="{CF116235-C8E7-4E84-A1F4-1916CA31AD0C}" presName="space" presStyleCnt="0"/>
      <dgm:spPr/>
    </dgm:pt>
    <dgm:pt modelId="{0E18D8EE-7116-4B61-8876-EC6A4E13B44C}" type="pres">
      <dgm:prSet presAssocID="{2024B892-E14E-44C5-A4C9-F2679E27327A}" presName="composite" presStyleCnt="0"/>
      <dgm:spPr/>
    </dgm:pt>
    <dgm:pt modelId="{6967689F-7A04-4581-8F58-E39A07274F3D}" type="pres">
      <dgm:prSet presAssocID="{2024B892-E14E-44C5-A4C9-F2679E27327A}" presName="parTx" presStyleLbl="alignNode1" presStyleIdx="2" presStyleCnt="3">
        <dgm:presLayoutVars>
          <dgm:chMax val="0"/>
          <dgm:chPref val="0"/>
          <dgm:bulletEnabled val="1"/>
        </dgm:presLayoutVars>
      </dgm:prSet>
      <dgm:spPr/>
    </dgm:pt>
    <dgm:pt modelId="{21AAF0D5-E30E-49AB-B872-9173BD35B5A0}" type="pres">
      <dgm:prSet presAssocID="{2024B892-E14E-44C5-A4C9-F2679E27327A}" presName="desTx" presStyleLbl="alignAccFollowNode1" presStyleIdx="2" presStyleCnt="3">
        <dgm:presLayoutVars>
          <dgm:bulletEnabled val="1"/>
        </dgm:presLayoutVars>
      </dgm:prSet>
      <dgm:spPr/>
    </dgm:pt>
  </dgm:ptLst>
  <dgm:cxnLst>
    <dgm:cxn modelId="{93064713-1275-438F-8EFF-D9E418CBC51F}" type="presOf" srcId="{F435F9FE-4D6E-42F1-9789-5A1EBD6DD8D3}" destId="{917E1935-11B2-4413-88E7-DAC9C9EDC04B}" srcOrd="0" destOrd="0" presId="urn:microsoft.com/office/officeart/2005/8/layout/hList1"/>
    <dgm:cxn modelId="{38BFB12E-7ACC-44CD-AB92-F6CD8E9981D8}" type="presOf" srcId="{3F3EFC54-2094-445C-9DC4-9FA9B0EAA754}" destId="{21AAF0D5-E30E-49AB-B872-9173BD35B5A0}" srcOrd="0" destOrd="0" presId="urn:microsoft.com/office/officeart/2005/8/layout/hList1"/>
    <dgm:cxn modelId="{3DFB8D2F-4772-40CA-854B-E5A90DDF3BF0}" srcId="{E16E9B20-A23E-4A9B-BDA3-787D28644C28}" destId="{F435F9FE-4D6E-42F1-9789-5A1EBD6DD8D3}" srcOrd="1" destOrd="0" parTransId="{F2B54AE7-8F94-48CF-B920-A1B4E686B8E8}" sibTransId="{CF116235-C8E7-4E84-A1F4-1916CA31AD0C}"/>
    <dgm:cxn modelId="{006C4832-D07B-4704-BEF4-CD2A5465B07B}" type="presOf" srcId="{E16E9B20-A23E-4A9B-BDA3-787D28644C28}" destId="{09224073-E005-4F79-B9F9-B507BFFE9F76}" srcOrd="0" destOrd="0" presId="urn:microsoft.com/office/officeart/2005/8/layout/hList1"/>
    <dgm:cxn modelId="{C0EAAA40-3D5D-409F-B423-CC91DDECD004}" type="presOf" srcId="{635BAB02-E250-4EC1-AF76-11306FA6AB53}" destId="{8BA32E7C-A9C5-407A-A1F6-FBC77BA67BC0}" srcOrd="0" destOrd="0" presId="urn:microsoft.com/office/officeart/2005/8/layout/hList1"/>
    <dgm:cxn modelId="{F4571C6F-2DA8-4B86-A787-2C495E626A86}" srcId="{E16E9B20-A23E-4A9B-BDA3-787D28644C28}" destId="{2024B892-E14E-44C5-A4C9-F2679E27327A}" srcOrd="2" destOrd="0" parTransId="{00F13E8F-3BFA-4945-8506-14CF4A021F4F}" sibTransId="{626FB5C9-243B-40E0-A4FB-46B1A375AE18}"/>
    <dgm:cxn modelId="{285C5F84-1D9A-4C31-8599-E62244D9E7F4}" type="presOf" srcId="{BAE6AA0B-2916-48F7-87B9-A49AF6016317}" destId="{D7AA549A-63E5-49D4-896E-0C0E457F3AAD}" srcOrd="0" destOrd="0" presId="urn:microsoft.com/office/officeart/2005/8/layout/hList1"/>
    <dgm:cxn modelId="{8F4E9F88-1088-4CE1-A79A-1CCEBB9F03C1}" srcId="{F435F9FE-4D6E-42F1-9789-5A1EBD6DD8D3}" destId="{320F26EA-2194-491B-BD1A-306BC8C7F1D5}" srcOrd="0" destOrd="0" parTransId="{73B399F8-49D2-44F1-A361-ABD3D2F500CC}" sibTransId="{39912D64-9060-4BE1-B0A1-41425FF64FED}"/>
    <dgm:cxn modelId="{DC65D78C-32B4-46A3-8403-2771A84007D8}" type="presOf" srcId="{320F26EA-2194-491B-BD1A-306BC8C7F1D5}" destId="{D4491FC5-1B7F-4CA1-B97A-3C5E9EE2A343}" srcOrd="0" destOrd="0" presId="urn:microsoft.com/office/officeart/2005/8/layout/hList1"/>
    <dgm:cxn modelId="{148F4D8D-DED9-4CE1-A852-00600BC1E173}" srcId="{E16E9B20-A23E-4A9B-BDA3-787D28644C28}" destId="{635BAB02-E250-4EC1-AF76-11306FA6AB53}" srcOrd="0" destOrd="0" parTransId="{0F228AF1-9584-45A5-AA91-33542A9B7144}" sibTransId="{DD3AB1DA-042E-4190-8C4D-34026EF1EF37}"/>
    <dgm:cxn modelId="{4B928C98-E789-4C66-87D3-87C08E3F84C2}" srcId="{635BAB02-E250-4EC1-AF76-11306FA6AB53}" destId="{BAE6AA0B-2916-48F7-87B9-A49AF6016317}" srcOrd="0" destOrd="0" parTransId="{0843DD0E-EEDC-4F6C-8ADA-5AF837BDD162}" sibTransId="{2B61630C-91CD-423B-856B-24B2E343BAAA}"/>
    <dgm:cxn modelId="{EC39EEAE-A2FC-4066-A6D9-8A602ED4C767}" type="presOf" srcId="{2024B892-E14E-44C5-A4C9-F2679E27327A}" destId="{6967689F-7A04-4581-8F58-E39A07274F3D}" srcOrd="0" destOrd="0" presId="urn:microsoft.com/office/officeart/2005/8/layout/hList1"/>
    <dgm:cxn modelId="{F9A5E4C6-57B5-43A9-9210-A60A394241A2}" type="presOf" srcId="{A3EFE742-D312-4146-9D9F-4EF9BFE6D3CC}" destId="{D4491FC5-1B7F-4CA1-B97A-3C5E9EE2A343}" srcOrd="0" destOrd="1" presId="urn:microsoft.com/office/officeart/2005/8/layout/hList1"/>
    <dgm:cxn modelId="{BBC710C7-F388-42CC-BA64-11791151B8D2}" srcId="{2024B892-E14E-44C5-A4C9-F2679E27327A}" destId="{3F3EFC54-2094-445C-9DC4-9FA9B0EAA754}" srcOrd="0" destOrd="0" parTransId="{D155C32C-E9C6-4B44-9FF8-49B5CCE24887}" sibTransId="{A5361F9F-196D-446F-8376-9A9A94B05FE4}"/>
    <dgm:cxn modelId="{6AA756D9-21BF-41F4-AE73-A03907694030}" type="presOf" srcId="{96C978BD-506D-474D-A10B-675B555A3F86}" destId="{21AAF0D5-E30E-49AB-B872-9173BD35B5A0}" srcOrd="0" destOrd="1" presId="urn:microsoft.com/office/officeart/2005/8/layout/hList1"/>
    <dgm:cxn modelId="{43D348DB-F2B5-4DE7-83A5-9D62EC8462AB}" srcId="{F435F9FE-4D6E-42F1-9789-5A1EBD6DD8D3}" destId="{A3EFE742-D312-4146-9D9F-4EF9BFE6D3CC}" srcOrd="1" destOrd="0" parTransId="{14CFD7EA-7B8B-4EEF-91E2-6B12ECD406C8}" sibTransId="{83F328A4-5717-450F-8B78-7D540FC32E8E}"/>
    <dgm:cxn modelId="{8889BAFE-3050-4542-A7F7-112ADDE5EAE8}" srcId="{2024B892-E14E-44C5-A4C9-F2679E27327A}" destId="{96C978BD-506D-474D-A10B-675B555A3F86}" srcOrd="1" destOrd="0" parTransId="{E32E43C3-A4DC-4245-AB89-F876619A24A1}" sibTransId="{C0B63235-23BD-47FD-8B9F-52F632E44CAE}"/>
    <dgm:cxn modelId="{63DDB785-DC1B-4DA2-8D04-E651B77212E8}" type="presParOf" srcId="{09224073-E005-4F79-B9F9-B507BFFE9F76}" destId="{E3916EC3-D9D1-4400-AC3F-2031899E2B76}" srcOrd="0" destOrd="0" presId="urn:microsoft.com/office/officeart/2005/8/layout/hList1"/>
    <dgm:cxn modelId="{79A8EF15-BEB5-4F6E-8FA4-75ED411014F2}" type="presParOf" srcId="{E3916EC3-D9D1-4400-AC3F-2031899E2B76}" destId="{8BA32E7C-A9C5-407A-A1F6-FBC77BA67BC0}" srcOrd="0" destOrd="0" presId="urn:microsoft.com/office/officeart/2005/8/layout/hList1"/>
    <dgm:cxn modelId="{20B61338-6BBC-43AB-B0E2-2C8F16AF62BD}" type="presParOf" srcId="{E3916EC3-D9D1-4400-AC3F-2031899E2B76}" destId="{D7AA549A-63E5-49D4-896E-0C0E457F3AAD}" srcOrd="1" destOrd="0" presId="urn:microsoft.com/office/officeart/2005/8/layout/hList1"/>
    <dgm:cxn modelId="{5EAD9654-68E8-463A-9428-0AEF871D397F}" type="presParOf" srcId="{09224073-E005-4F79-B9F9-B507BFFE9F76}" destId="{A628F237-FB87-4431-A6E3-47056707BE84}" srcOrd="1" destOrd="0" presId="urn:microsoft.com/office/officeart/2005/8/layout/hList1"/>
    <dgm:cxn modelId="{51B29AC7-1158-490D-92AD-0DDDBDA13D69}" type="presParOf" srcId="{09224073-E005-4F79-B9F9-B507BFFE9F76}" destId="{25989B48-EA13-4D6C-912C-451D246E8468}" srcOrd="2" destOrd="0" presId="urn:microsoft.com/office/officeart/2005/8/layout/hList1"/>
    <dgm:cxn modelId="{71D75036-AE2E-4171-A900-8A5E962FACDB}" type="presParOf" srcId="{25989B48-EA13-4D6C-912C-451D246E8468}" destId="{917E1935-11B2-4413-88E7-DAC9C9EDC04B}" srcOrd="0" destOrd="0" presId="urn:microsoft.com/office/officeart/2005/8/layout/hList1"/>
    <dgm:cxn modelId="{B349AA7D-2014-4E28-A0EA-8ABD4078A670}" type="presParOf" srcId="{25989B48-EA13-4D6C-912C-451D246E8468}" destId="{D4491FC5-1B7F-4CA1-B97A-3C5E9EE2A343}" srcOrd="1" destOrd="0" presId="urn:microsoft.com/office/officeart/2005/8/layout/hList1"/>
    <dgm:cxn modelId="{E13F58CF-DA18-4EB9-8BDD-033E78E3B039}" type="presParOf" srcId="{09224073-E005-4F79-B9F9-B507BFFE9F76}" destId="{1BBAAD64-DE36-4E0E-8DC6-DB943A717F08}" srcOrd="3" destOrd="0" presId="urn:microsoft.com/office/officeart/2005/8/layout/hList1"/>
    <dgm:cxn modelId="{B43FDF74-07F8-4EB6-96F8-73FCB830A678}" type="presParOf" srcId="{09224073-E005-4F79-B9F9-B507BFFE9F76}" destId="{0E18D8EE-7116-4B61-8876-EC6A4E13B44C}" srcOrd="4" destOrd="0" presId="urn:microsoft.com/office/officeart/2005/8/layout/hList1"/>
    <dgm:cxn modelId="{C61FDBA2-1761-419E-90FB-6D9F0BAAC080}" type="presParOf" srcId="{0E18D8EE-7116-4B61-8876-EC6A4E13B44C}" destId="{6967689F-7A04-4581-8F58-E39A07274F3D}" srcOrd="0" destOrd="0" presId="urn:microsoft.com/office/officeart/2005/8/layout/hList1"/>
    <dgm:cxn modelId="{AFE627C4-531C-4372-9DD5-BDCDC4CEDE83}" type="presParOf" srcId="{0E18D8EE-7116-4B61-8876-EC6A4E13B44C}" destId="{21AAF0D5-E30E-49AB-B872-9173BD35B5A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4C30A0-1075-46D5-86FF-78BB3A4EE27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6A5527-5D61-4096-8F05-42817E36B315}">
      <dgm:prSet/>
      <dgm:spPr/>
      <dgm:t>
        <a:bodyPr/>
        <a:lstStyle/>
        <a:p>
          <a:r>
            <a:rPr lang="en-US" b="1" i="0"/>
            <a:t>Model Complexity, Over-fitting and Interpretability</a:t>
          </a:r>
          <a:endParaRPr lang="en-US"/>
        </a:p>
      </dgm:t>
    </dgm:pt>
    <dgm:pt modelId="{57A4327F-5608-4C7D-B0CA-4776DBAC1A77}" type="parTrans" cxnId="{E9B89265-0F21-4094-A3EC-4C2B8C663734}">
      <dgm:prSet/>
      <dgm:spPr/>
      <dgm:t>
        <a:bodyPr/>
        <a:lstStyle/>
        <a:p>
          <a:endParaRPr lang="en-US"/>
        </a:p>
      </dgm:t>
    </dgm:pt>
    <dgm:pt modelId="{E4D12225-6035-42EA-8247-D6C63CF9CE7E}" type="sibTrans" cxnId="{E9B89265-0F21-4094-A3EC-4C2B8C663734}">
      <dgm:prSet/>
      <dgm:spPr/>
      <dgm:t>
        <a:bodyPr/>
        <a:lstStyle/>
        <a:p>
          <a:endParaRPr lang="en-US"/>
        </a:p>
      </dgm:t>
    </dgm:pt>
    <dgm:pt modelId="{E1AE0F5F-9DD7-452E-8F85-5CFE5CC226B9}">
      <dgm:prSet/>
      <dgm:spPr/>
      <dgm:t>
        <a:bodyPr/>
        <a:lstStyle/>
        <a:p>
          <a:r>
            <a:rPr lang="en-US"/>
            <a:t>Having a large number of features in the dataset taken as the input for a machine leaning algorithm, makes the resulting model very complex and frequently results in over-fitting. Such models perform very well in predictions on the training data but the performance metrics dip drastically on test /unseen data.</a:t>
          </a:r>
        </a:p>
      </dgm:t>
    </dgm:pt>
    <dgm:pt modelId="{164ED7C3-BF2D-4C7C-9B96-5FB8FEE5FEC7}" type="parTrans" cxnId="{C1EEB1C9-3705-484E-9EB2-06FBE4FE0300}">
      <dgm:prSet/>
      <dgm:spPr/>
      <dgm:t>
        <a:bodyPr/>
        <a:lstStyle/>
        <a:p>
          <a:endParaRPr lang="en-US"/>
        </a:p>
      </dgm:t>
    </dgm:pt>
    <dgm:pt modelId="{0C8E551C-2653-4B25-9D5B-2727DF7135A5}" type="sibTrans" cxnId="{C1EEB1C9-3705-484E-9EB2-06FBE4FE0300}">
      <dgm:prSet/>
      <dgm:spPr/>
      <dgm:t>
        <a:bodyPr/>
        <a:lstStyle/>
        <a:p>
          <a:endParaRPr lang="en-US"/>
        </a:p>
      </dgm:t>
    </dgm:pt>
    <dgm:pt modelId="{656BC13B-95CE-4F32-BED6-E18D042BEE3E}">
      <dgm:prSet/>
      <dgm:spPr/>
      <dgm:t>
        <a:bodyPr/>
        <a:lstStyle/>
        <a:p>
          <a:r>
            <a:rPr lang="en-US" b="1" i="0"/>
            <a:t>Preliminary Evaluation of modelling approach</a:t>
          </a:r>
          <a:endParaRPr lang="en-US"/>
        </a:p>
      </dgm:t>
    </dgm:pt>
    <dgm:pt modelId="{704F9293-45D3-4768-BF5A-DA2071EA5563}" type="parTrans" cxnId="{64BFCAC6-DF90-4DCE-B79A-55B57127009E}">
      <dgm:prSet/>
      <dgm:spPr/>
      <dgm:t>
        <a:bodyPr/>
        <a:lstStyle/>
        <a:p>
          <a:endParaRPr lang="en-US"/>
        </a:p>
      </dgm:t>
    </dgm:pt>
    <dgm:pt modelId="{C03430D2-A218-4AC2-816E-25EF2759873E}" type="sibTrans" cxnId="{64BFCAC6-DF90-4DCE-B79A-55B57127009E}">
      <dgm:prSet/>
      <dgm:spPr/>
      <dgm:t>
        <a:bodyPr/>
        <a:lstStyle/>
        <a:p>
          <a:endParaRPr lang="en-US"/>
        </a:p>
      </dgm:t>
    </dgm:pt>
    <dgm:pt modelId="{79558CD5-E1E7-4EA6-BD75-E0EE2F9C3DCD}">
      <dgm:prSet/>
      <dgm:spPr/>
      <dgm:t>
        <a:bodyPr/>
        <a:lstStyle/>
        <a:p>
          <a:r>
            <a:rPr lang="en-US"/>
            <a:t>In projects involving a huge number of observations (possibly running into millions of rows) or domains/problems not modelled before, it may be necessary to try out alternate modelling approaches to see which model is </a:t>
          </a:r>
          <a:r>
            <a:rPr lang="en-IN"/>
            <a:t>best suited</a:t>
          </a:r>
          <a:endParaRPr lang="en-US"/>
        </a:p>
      </dgm:t>
    </dgm:pt>
    <dgm:pt modelId="{F2596E01-1B0A-4C80-8BEA-0C4395E95D5E}" type="parTrans" cxnId="{1900941B-894D-4369-A06B-047C2FCF990F}">
      <dgm:prSet/>
      <dgm:spPr/>
      <dgm:t>
        <a:bodyPr/>
        <a:lstStyle/>
        <a:p>
          <a:endParaRPr lang="en-US"/>
        </a:p>
      </dgm:t>
    </dgm:pt>
    <dgm:pt modelId="{91565B7E-E370-46AD-ABB5-35849326B4A8}" type="sibTrans" cxnId="{1900941B-894D-4369-A06B-047C2FCF990F}">
      <dgm:prSet/>
      <dgm:spPr/>
      <dgm:t>
        <a:bodyPr/>
        <a:lstStyle/>
        <a:p>
          <a:endParaRPr lang="en-US"/>
        </a:p>
      </dgm:t>
    </dgm:pt>
    <dgm:pt modelId="{21038E3A-37EF-40E0-B8FF-6413FCF7B29C}">
      <dgm:prSet/>
      <dgm:spPr/>
      <dgm:t>
        <a:bodyPr/>
        <a:lstStyle/>
        <a:p>
          <a:r>
            <a:rPr lang="en-US"/>
            <a:t>It is prudent to try out the various approaches on a smaller subset of the overall observations in the data to save time, cost and effort required in arriving at an optimal solution</a:t>
          </a:r>
        </a:p>
      </dgm:t>
    </dgm:pt>
    <dgm:pt modelId="{BEECD931-8099-432B-AF84-6D975D259616}" type="parTrans" cxnId="{8FA21805-9B01-4C5D-A78B-0928B589A420}">
      <dgm:prSet/>
      <dgm:spPr/>
      <dgm:t>
        <a:bodyPr/>
        <a:lstStyle/>
        <a:p>
          <a:endParaRPr lang="en-US"/>
        </a:p>
      </dgm:t>
    </dgm:pt>
    <dgm:pt modelId="{241A41D7-D3FF-4E27-BD3A-F22BF3049A6F}" type="sibTrans" cxnId="{8FA21805-9B01-4C5D-A78B-0928B589A420}">
      <dgm:prSet/>
      <dgm:spPr/>
      <dgm:t>
        <a:bodyPr/>
        <a:lstStyle/>
        <a:p>
          <a:endParaRPr lang="en-US"/>
        </a:p>
      </dgm:t>
    </dgm:pt>
    <dgm:pt modelId="{8BB333ED-0EF5-4AD7-9EA1-FCB58F397C94}">
      <dgm:prSet/>
      <dgm:spPr/>
      <dgm:t>
        <a:bodyPr/>
        <a:lstStyle/>
        <a:p>
          <a:r>
            <a:rPr lang="en-US" b="1" i="0"/>
            <a:t>Computational Cost, Capacity, Time &amp; Storage Constraints</a:t>
          </a:r>
          <a:endParaRPr lang="en-US"/>
        </a:p>
      </dgm:t>
    </dgm:pt>
    <dgm:pt modelId="{7F9A08AD-4937-4118-ABC7-41874AEA6D41}" type="parTrans" cxnId="{BE790372-73C1-4D6B-8DE7-919D0976AF76}">
      <dgm:prSet/>
      <dgm:spPr/>
      <dgm:t>
        <a:bodyPr/>
        <a:lstStyle/>
        <a:p>
          <a:endParaRPr lang="en-US"/>
        </a:p>
      </dgm:t>
    </dgm:pt>
    <dgm:pt modelId="{81B0A14A-1ACC-4197-B4E0-4D4FC597D3F9}" type="sibTrans" cxnId="{BE790372-73C1-4D6B-8DE7-919D0976AF76}">
      <dgm:prSet/>
      <dgm:spPr/>
      <dgm:t>
        <a:bodyPr/>
        <a:lstStyle/>
        <a:p>
          <a:endParaRPr lang="en-US"/>
        </a:p>
      </dgm:t>
    </dgm:pt>
    <dgm:pt modelId="{0F5118ED-316C-459A-96BB-687BBAB52DC4}">
      <dgm:prSet/>
      <dgm:spPr/>
      <dgm:t>
        <a:bodyPr/>
        <a:lstStyle/>
        <a:p>
          <a:r>
            <a:rPr lang="en-US"/>
            <a:t>High dimensionality datasets also come up against the constraints of computational cost, processing capacity, storage and time taken to train the models and generate predictions. Hence dimensionality reduction plays an important role in mitigating this challenge</a:t>
          </a:r>
        </a:p>
      </dgm:t>
    </dgm:pt>
    <dgm:pt modelId="{10B25162-40B1-4BB8-85BC-E5B46706C4B7}" type="parTrans" cxnId="{F9FE5392-7457-45B0-B026-B82801310BFA}">
      <dgm:prSet/>
      <dgm:spPr/>
      <dgm:t>
        <a:bodyPr/>
        <a:lstStyle/>
        <a:p>
          <a:endParaRPr lang="en-US"/>
        </a:p>
      </dgm:t>
    </dgm:pt>
    <dgm:pt modelId="{F9A9BBE7-073F-4AA3-A06D-CFF18E586970}" type="sibTrans" cxnId="{F9FE5392-7457-45B0-B026-B82801310BFA}">
      <dgm:prSet/>
      <dgm:spPr/>
      <dgm:t>
        <a:bodyPr/>
        <a:lstStyle/>
        <a:p>
          <a:endParaRPr lang="en-US"/>
        </a:p>
      </dgm:t>
    </dgm:pt>
    <dgm:pt modelId="{7665D224-75FE-448A-BFEE-BDC186CAA25D}" type="pres">
      <dgm:prSet presAssocID="{764C30A0-1075-46D5-86FF-78BB3A4EE272}" presName="linear" presStyleCnt="0">
        <dgm:presLayoutVars>
          <dgm:animLvl val="lvl"/>
          <dgm:resizeHandles val="exact"/>
        </dgm:presLayoutVars>
      </dgm:prSet>
      <dgm:spPr/>
    </dgm:pt>
    <dgm:pt modelId="{97DA3FFE-DA76-40FE-AE82-ABA7EE0D4904}" type="pres">
      <dgm:prSet presAssocID="{156A5527-5D61-4096-8F05-42817E36B315}" presName="parentText" presStyleLbl="node1" presStyleIdx="0" presStyleCnt="3">
        <dgm:presLayoutVars>
          <dgm:chMax val="0"/>
          <dgm:bulletEnabled val="1"/>
        </dgm:presLayoutVars>
      </dgm:prSet>
      <dgm:spPr/>
    </dgm:pt>
    <dgm:pt modelId="{39247A98-53D4-4532-9659-33B492633D60}" type="pres">
      <dgm:prSet presAssocID="{156A5527-5D61-4096-8F05-42817E36B315}" presName="childText" presStyleLbl="revTx" presStyleIdx="0" presStyleCnt="3">
        <dgm:presLayoutVars>
          <dgm:bulletEnabled val="1"/>
        </dgm:presLayoutVars>
      </dgm:prSet>
      <dgm:spPr/>
    </dgm:pt>
    <dgm:pt modelId="{2A905815-5FA3-476E-A5F1-436282B2C16D}" type="pres">
      <dgm:prSet presAssocID="{656BC13B-95CE-4F32-BED6-E18D042BEE3E}" presName="parentText" presStyleLbl="node1" presStyleIdx="1" presStyleCnt="3">
        <dgm:presLayoutVars>
          <dgm:chMax val="0"/>
          <dgm:bulletEnabled val="1"/>
        </dgm:presLayoutVars>
      </dgm:prSet>
      <dgm:spPr/>
    </dgm:pt>
    <dgm:pt modelId="{42E03666-5DC0-452A-969F-C3DA06432869}" type="pres">
      <dgm:prSet presAssocID="{656BC13B-95CE-4F32-BED6-E18D042BEE3E}" presName="childText" presStyleLbl="revTx" presStyleIdx="1" presStyleCnt="3">
        <dgm:presLayoutVars>
          <dgm:bulletEnabled val="1"/>
        </dgm:presLayoutVars>
      </dgm:prSet>
      <dgm:spPr/>
    </dgm:pt>
    <dgm:pt modelId="{1BB0CEF4-2948-47AA-A9FF-186E704789CA}" type="pres">
      <dgm:prSet presAssocID="{8BB333ED-0EF5-4AD7-9EA1-FCB58F397C94}" presName="parentText" presStyleLbl="node1" presStyleIdx="2" presStyleCnt="3">
        <dgm:presLayoutVars>
          <dgm:chMax val="0"/>
          <dgm:bulletEnabled val="1"/>
        </dgm:presLayoutVars>
      </dgm:prSet>
      <dgm:spPr/>
    </dgm:pt>
    <dgm:pt modelId="{6EFB00CC-BE84-49CC-9494-1D895DFE523B}" type="pres">
      <dgm:prSet presAssocID="{8BB333ED-0EF5-4AD7-9EA1-FCB58F397C94}" presName="childText" presStyleLbl="revTx" presStyleIdx="2" presStyleCnt="3">
        <dgm:presLayoutVars>
          <dgm:bulletEnabled val="1"/>
        </dgm:presLayoutVars>
      </dgm:prSet>
      <dgm:spPr/>
    </dgm:pt>
  </dgm:ptLst>
  <dgm:cxnLst>
    <dgm:cxn modelId="{8FA21805-9B01-4C5D-A78B-0928B589A420}" srcId="{656BC13B-95CE-4F32-BED6-E18D042BEE3E}" destId="{21038E3A-37EF-40E0-B8FF-6413FCF7B29C}" srcOrd="1" destOrd="0" parTransId="{BEECD931-8099-432B-AF84-6D975D259616}" sibTransId="{241A41D7-D3FF-4E27-BD3A-F22BF3049A6F}"/>
    <dgm:cxn modelId="{85CC8414-5C15-45F1-8A55-30C0D0CACEF3}" type="presOf" srcId="{8BB333ED-0EF5-4AD7-9EA1-FCB58F397C94}" destId="{1BB0CEF4-2948-47AA-A9FF-186E704789CA}" srcOrd="0" destOrd="0" presId="urn:microsoft.com/office/officeart/2005/8/layout/vList2"/>
    <dgm:cxn modelId="{1900941B-894D-4369-A06B-047C2FCF990F}" srcId="{656BC13B-95CE-4F32-BED6-E18D042BEE3E}" destId="{79558CD5-E1E7-4EA6-BD75-E0EE2F9C3DCD}" srcOrd="0" destOrd="0" parTransId="{F2596E01-1B0A-4C80-8BEA-0C4395E95D5E}" sibTransId="{91565B7E-E370-46AD-ABB5-35849326B4A8}"/>
    <dgm:cxn modelId="{00977329-3633-4D16-9AF3-EEAA3D150C2F}" type="presOf" srcId="{E1AE0F5F-9DD7-452E-8F85-5CFE5CC226B9}" destId="{39247A98-53D4-4532-9659-33B492633D60}" srcOrd="0" destOrd="0" presId="urn:microsoft.com/office/officeart/2005/8/layout/vList2"/>
    <dgm:cxn modelId="{D4278B29-89A5-49AB-B7DC-8B1ED0449007}" type="presOf" srcId="{0F5118ED-316C-459A-96BB-687BBAB52DC4}" destId="{6EFB00CC-BE84-49CC-9494-1D895DFE523B}" srcOrd="0" destOrd="0" presId="urn:microsoft.com/office/officeart/2005/8/layout/vList2"/>
    <dgm:cxn modelId="{E9B89265-0F21-4094-A3EC-4C2B8C663734}" srcId="{764C30A0-1075-46D5-86FF-78BB3A4EE272}" destId="{156A5527-5D61-4096-8F05-42817E36B315}" srcOrd="0" destOrd="0" parTransId="{57A4327F-5608-4C7D-B0CA-4776DBAC1A77}" sibTransId="{E4D12225-6035-42EA-8247-D6C63CF9CE7E}"/>
    <dgm:cxn modelId="{BE790372-73C1-4D6B-8DE7-919D0976AF76}" srcId="{764C30A0-1075-46D5-86FF-78BB3A4EE272}" destId="{8BB333ED-0EF5-4AD7-9EA1-FCB58F397C94}" srcOrd="2" destOrd="0" parTransId="{7F9A08AD-4937-4118-ABC7-41874AEA6D41}" sibTransId="{81B0A14A-1ACC-4197-B4E0-4D4FC597D3F9}"/>
    <dgm:cxn modelId="{B57D3187-EA02-47D0-ADF2-C710545E2467}" type="presOf" srcId="{156A5527-5D61-4096-8F05-42817E36B315}" destId="{97DA3FFE-DA76-40FE-AE82-ABA7EE0D4904}" srcOrd="0" destOrd="0" presId="urn:microsoft.com/office/officeart/2005/8/layout/vList2"/>
    <dgm:cxn modelId="{F9FE5392-7457-45B0-B026-B82801310BFA}" srcId="{8BB333ED-0EF5-4AD7-9EA1-FCB58F397C94}" destId="{0F5118ED-316C-459A-96BB-687BBAB52DC4}" srcOrd="0" destOrd="0" parTransId="{10B25162-40B1-4BB8-85BC-E5B46706C4B7}" sibTransId="{F9A9BBE7-073F-4AA3-A06D-CFF18E586970}"/>
    <dgm:cxn modelId="{21F9329E-059D-4DFB-ADC5-69FA85312F0C}" type="presOf" srcId="{79558CD5-E1E7-4EA6-BD75-E0EE2F9C3DCD}" destId="{42E03666-5DC0-452A-969F-C3DA06432869}" srcOrd="0" destOrd="0" presId="urn:microsoft.com/office/officeart/2005/8/layout/vList2"/>
    <dgm:cxn modelId="{C6AC99A3-44AC-4B12-9197-72F58A6AF366}" type="presOf" srcId="{656BC13B-95CE-4F32-BED6-E18D042BEE3E}" destId="{2A905815-5FA3-476E-A5F1-436282B2C16D}" srcOrd="0" destOrd="0" presId="urn:microsoft.com/office/officeart/2005/8/layout/vList2"/>
    <dgm:cxn modelId="{F7FD7AAD-EA6A-44B2-B1B2-A023AB6822B2}" type="presOf" srcId="{764C30A0-1075-46D5-86FF-78BB3A4EE272}" destId="{7665D224-75FE-448A-BFEE-BDC186CAA25D}" srcOrd="0" destOrd="0" presId="urn:microsoft.com/office/officeart/2005/8/layout/vList2"/>
    <dgm:cxn modelId="{64BFCAC6-DF90-4DCE-B79A-55B57127009E}" srcId="{764C30A0-1075-46D5-86FF-78BB3A4EE272}" destId="{656BC13B-95CE-4F32-BED6-E18D042BEE3E}" srcOrd="1" destOrd="0" parTransId="{704F9293-45D3-4768-BF5A-DA2071EA5563}" sibTransId="{C03430D2-A218-4AC2-816E-25EF2759873E}"/>
    <dgm:cxn modelId="{C1EEB1C9-3705-484E-9EB2-06FBE4FE0300}" srcId="{156A5527-5D61-4096-8F05-42817E36B315}" destId="{E1AE0F5F-9DD7-452E-8F85-5CFE5CC226B9}" srcOrd="0" destOrd="0" parTransId="{164ED7C3-BF2D-4C7C-9B96-5FB8FEE5FEC7}" sibTransId="{0C8E551C-2653-4B25-9D5B-2727DF7135A5}"/>
    <dgm:cxn modelId="{C57E2CF6-7F82-4DBD-8F87-B57F2B083943}" type="presOf" srcId="{21038E3A-37EF-40E0-B8FF-6413FCF7B29C}" destId="{42E03666-5DC0-452A-969F-C3DA06432869}" srcOrd="0" destOrd="1" presId="urn:microsoft.com/office/officeart/2005/8/layout/vList2"/>
    <dgm:cxn modelId="{028301B3-38BE-4230-85F8-88F561795786}" type="presParOf" srcId="{7665D224-75FE-448A-BFEE-BDC186CAA25D}" destId="{97DA3FFE-DA76-40FE-AE82-ABA7EE0D4904}" srcOrd="0" destOrd="0" presId="urn:microsoft.com/office/officeart/2005/8/layout/vList2"/>
    <dgm:cxn modelId="{70543401-893E-4428-B0A7-DF891A7B38D1}" type="presParOf" srcId="{7665D224-75FE-448A-BFEE-BDC186CAA25D}" destId="{39247A98-53D4-4532-9659-33B492633D60}" srcOrd="1" destOrd="0" presId="urn:microsoft.com/office/officeart/2005/8/layout/vList2"/>
    <dgm:cxn modelId="{0D5E10BC-3531-43AA-983D-43CF716F8C27}" type="presParOf" srcId="{7665D224-75FE-448A-BFEE-BDC186CAA25D}" destId="{2A905815-5FA3-476E-A5F1-436282B2C16D}" srcOrd="2" destOrd="0" presId="urn:microsoft.com/office/officeart/2005/8/layout/vList2"/>
    <dgm:cxn modelId="{A719B34D-8926-4B83-B5E2-BF6AF1CB63FD}" type="presParOf" srcId="{7665D224-75FE-448A-BFEE-BDC186CAA25D}" destId="{42E03666-5DC0-452A-969F-C3DA06432869}" srcOrd="3" destOrd="0" presId="urn:microsoft.com/office/officeart/2005/8/layout/vList2"/>
    <dgm:cxn modelId="{D1DC7F06-BA55-4101-A641-B392511485F3}" type="presParOf" srcId="{7665D224-75FE-448A-BFEE-BDC186CAA25D}" destId="{1BB0CEF4-2948-47AA-A9FF-186E704789CA}" srcOrd="4" destOrd="0" presId="urn:microsoft.com/office/officeart/2005/8/layout/vList2"/>
    <dgm:cxn modelId="{F6138DDE-D9D0-48C8-BAF3-DB5C35669BBF}" type="presParOf" srcId="{7665D224-75FE-448A-BFEE-BDC186CAA25D}" destId="{6EFB00CC-BE84-49CC-9494-1D895DFE523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49758B-C95C-4998-9527-F405DADD60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165090-C4AA-4149-A3DE-DA1CEDE6616B}">
      <dgm:prSet/>
      <dgm:spPr/>
      <dgm:t>
        <a:bodyPr/>
        <a:lstStyle/>
        <a:p>
          <a:pPr>
            <a:defRPr b="1"/>
          </a:pPr>
          <a:r>
            <a:rPr lang="en-IN" b="1" i="0"/>
            <a:t>Feature Selection</a:t>
          </a:r>
          <a:endParaRPr lang="en-US"/>
        </a:p>
      </dgm:t>
    </dgm:pt>
    <dgm:pt modelId="{129D9CDB-3C5B-4CCC-8B95-6B82A2C958B6}" type="parTrans" cxnId="{5B1255AB-8E44-4642-A0AC-B2FCC671D29B}">
      <dgm:prSet/>
      <dgm:spPr/>
      <dgm:t>
        <a:bodyPr/>
        <a:lstStyle/>
        <a:p>
          <a:endParaRPr lang="en-US"/>
        </a:p>
      </dgm:t>
    </dgm:pt>
    <dgm:pt modelId="{C35E8E0B-D5AA-47D9-AF84-34A5E597307D}" type="sibTrans" cxnId="{5B1255AB-8E44-4642-A0AC-B2FCC671D29B}">
      <dgm:prSet/>
      <dgm:spPr/>
      <dgm:t>
        <a:bodyPr/>
        <a:lstStyle/>
        <a:p>
          <a:endParaRPr lang="en-US"/>
        </a:p>
      </dgm:t>
    </dgm:pt>
    <dgm:pt modelId="{B8BB8F18-13D1-495C-8B23-82B089CF148E}">
      <dgm:prSet/>
      <dgm:spPr/>
      <dgm:t>
        <a:bodyPr/>
        <a:lstStyle/>
        <a:p>
          <a:r>
            <a:rPr lang="en-US" b="0" i="0"/>
            <a:t>Feature selection is the process of selecting the subset of the relevant features and leaving out the irrelevant features present in a dataset to build a model of high accuracy. </a:t>
          </a:r>
          <a:endParaRPr lang="en-US"/>
        </a:p>
      </dgm:t>
    </dgm:pt>
    <dgm:pt modelId="{55728A45-8B2D-4C21-B3C1-6CBFAC7C262C}" type="parTrans" cxnId="{4BFBD85E-36CB-4E4D-9B23-95C04E184FA4}">
      <dgm:prSet/>
      <dgm:spPr/>
      <dgm:t>
        <a:bodyPr/>
        <a:lstStyle/>
        <a:p>
          <a:endParaRPr lang="en-US"/>
        </a:p>
      </dgm:t>
    </dgm:pt>
    <dgm:pt modelId="{4F389601-041A-41B7-A756-55A4C3D6A2E2}" type="sibTrans" cxnId="{4BFBD85E-36CB-4E4D-9B23-95C04E184FA4}">
      <dgm:prSet/>
      <dgm:spPr/>
      <dgm:t>
        <a:bodyPr/>
        <a:lstStyle/>
        <a:p>
          <a:endParaRPr lang="en-US"/>
        </a:p>
      </dgm:t>
    </dgm:pt>
    <dgm:pt modelId="{DF148D24-D356-459F-86A5-4BE2036476C9}">
      <dgm:prSet/>
      <dgm:spPr/>
      <dgm:t>
        <a:bodyPr/>
        <a:lstStyle/>
        <a:p>
          <a:r>
            <a:rPr lang="en-US" b="0" i="0"/>
            <a:t>In other words, it is a way of selecting the optimal features from the input dataset.</a:t>
          </a:r>
          <a:endParaRPr lang="en-US"/>
        </a:p>
      </dgm:t>
    </dgm:pt>
    <dgm:pt modelId="{6869C1A5-0EDE-4289-8DBB-DB972EF998DA}" type="parTrans" cxnId="{40CC5B67-C10D-4F69-AD7C-1DCF14C978D1}">
      <dgm:prSet/>
      <dgm:spPr/>
      <dgm:t>
        <a:bodyPr/>
        <a:lstStyle/>
        <a:p>
          <a:endParaRPr lang="en-US"/>
        </a:p>
      </dgm:t>
    </dgm:pt>
    <dgm:pt modelId="{E08D4424-5541-47AA-8455-306F0E455D8C}" type="sibTrans" cxnId="{40CC5B67-C10D-4F69-AD7C-1DCF14C978D1}">
      <dgm:prSet/>
      <dgm:spPr/>
      <dgm:t>
        <a:bodyPr/>
        <a:lstStyle/>
        <a:p>
          <a:endParaRPr lang="en-US"/>
        </a:p>
      </dgm:t>
    </dgm:pt>
    <dgm:pt modelId="{E1CBBAD5-47FE-489E-ABD0-29908EEA7612}">
      <dgm:prSet/>
      <dgm:spPr/>
      <dgm:t>
        <a:bodyPr/>
        <a:lstStyle/>
        <a:p>
          <a:pPr>
            <a:defRPr b="1"/>
          </a:pPr>
          <a:r>
            <a:rPr lang="en-IN" b="1" i="0"/>
            <a:t>Feature Extraction</a:t>
          </a:r>
          <a:endParaRPr lang="en-US"/>
        </a:p>
      </dgm:t>
    </dgm:pt>
    <dgm:pt modelId="{08544EBD-A9AE-4D3F-99C5-878AE6553291}" type="parTrans" cxnId="{D8D40D2D-BA38-4AFE-AA6C-1A7B46639D4B}">
      <dgm:prSet/>
      <dgm:spPr/>
      <dgm:t>
        <a:bodyPr/>
        <a:lstStyle/>
        <a:p>
          <a:endParaRPr lang="en-US"/>
        </a:p>
      </dgm:t>
    </dgm:pt>
    <dgm:pt modelId="{DD3E69E7-D9F2-4778-BC7E-25D0967D4BDC}" type="sibTrans" cxnId="{D8D40D2D-BA38-4AFE-AA6C-1A7B46639D4B}">
      <dgm:prSet/>
      <dgm:spPr/>
      <dgm:t>
        <a:bodyPr/>
        <a:lstStyle/>
        <a:p>
          <a:endParaRPr lang="en-US"/>
        </a:p>
      </dgm:t>
    </dgm:pt>
    <dgm:pt modelId="{5ED3ED2C-787F-4617-A6CC-F896B064AD41}">
      <dgm:prSet/>
      <dgm:spPr/>
      <dgm:t>
        <a:bodyPr/>
        <a:lstStyle/>
        <a:p>
          <a:r>
            <a:rPr lang="en-US" b="0" i="0"/>
            <a:t>Feature extraction is the process of transforming the space containing many dimensions into space with fewer dimensions. </a:t>
          </a:r>
          <a:endParaRPr lang="en-US"/>
        </a:p>
      </dgm:t>
    </dgm:pt>
    <dgm:pt modelId="{325E459F-DCB5-4AC7-9817-0BA8C9F9856A}" type="parTrans" cxnId="{773918A5-E7FF-493B-A9BA-3E1160AEE243}">
      <dgm:prSet/>
      <dgm:spPr/>
      <dgm:t>
        <a:bodyPr/>
        <a:lstStyle/>
        <a:p>
          <a:endParaRPr lang="en-US"/>
        </a:p>
      </dgm:t>
    </dgm:pt>
    <dgm:pt modelId="{56108681-D38D-483F-9119-3A5614A6CCCD}" type="sibTrans" cxnId="{773918A5-E7FF-493B-A9BA-3E1160AEE243}">
      <dgm:prSet/>
      <dgm:spPr/>
      <dgm:t>
        <a:bodyPr/>
        <a:lstStyle/>
        <a:p>
          <a:endParaRPr lang="en-US"/>
        </a:p>
      </dgm:t>
    </dgm:pt>
    <dgm:pt modelId="{491E3EA0-1F90-4576-91DD-C6F7BC688168}">
      <dgm:prSet/>
      <dgm:spPr/>
      <dgm:t>
        <a:bodyPr/>
        <a:lstStyle/>
        <a:p>
          <a:r>
            <a:rPr lang="en-US" b="0" i="0"/>
            <a:t>This approach is useful when we want to keep the whole information but use fewer resources while processing the information.</a:t>
          </a:r>
          <a:endParaRPr lang="en-US"/>
        </a:p>
      </dgm:t>
    </dgm:pt>
    <dgm:pt modelId="{3A0DE5A9-9C6C-4661-B917-05E12720F342}" type="parTrans" cxnId="{83104755-B7F7-4049-943C-EE355F57279B}">
      <dgm:prSet/>
      <dgm:spPr/>
      <dgm:t>
        <a:bodyPr/>
        <a:lstStyle/>
        <a:p>
          <a:endParaRPr lang="en-US"/>
        </a:p>
      </dgm:t>
    </dgm:pt>
    <dgm:pt modelId="{9C6C6FFA-C0A1-4F72-9A2A-7B11DB636FDC}" type="sibTrans" cxnId="{83104755-B7F7-4049-943C-EE355F57279B}">
      <dgm:prSet/>
      <dgm:spPr/>
      <dgm:t>
        <a:bodyPr/>
        <a:lstStyle/>
        <a:p>
          <a:endParaRPr lang="en-US"/>
        </a:p>
      </dgm:t>
    </dgm:pt>
    <dgm:pt modelId="{DA604FF4-7582-4762-80AF-33FF33AA5A30}" type="pres">
      <dgm:prSet presAssocID="{D049758B-C95C-4998-9527-F405DADD6080}" presName="root" presStyleCnt="0">
        <dgm:presLayoutVars>
          <dgm:dir/>
          <dgm:resizeHandles val="exact"/>
        </dgm:presLayoutVars>
      </dgm:prSet>
      <dgm:spPr/>
    </dgm:pt>
    <dgm:pt modelId="{DC08158F-2CAC-443A-B14D-61C78D48D6C3}" type="pres">
      <dgm:prSet presAssocID="{31165090-C4AA-4149-A3DE-DA1CEDE6616B}" presName="compNode" presStyleCnt="0"/>
      <dgm:spPr/>
    </dgm:pt>
    <dgm:pt modelId="{A496501F-6041-45AC-9A6C-9D26BEF8BD9D}" type="pres">
      <dgm:prSet presAssocID="{31165090-C4AA-4149-A3DE-DA1CEDE661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0D4F2E8-A75A-4973-ADA8-8558535AFC4A}" type="pres">
      <dgm:prSet presAssocID="{31165090-C4AA-4149-A3DE-DA1CEDE6616B}" presName="iconSpace" presStyleCnt="0"/>
      <dgm:spPr/>
    </dgm:pt>
    <dgm:pt modelId="{FFE40E38-9AE3-41B7-881E-70126FEC7664}" type="pres">
      <dgm:prSet presAssocID="{31165090-C4AA-4149-A3DE-DA1CEDE6616B}" presName="parTx" presStyleLbl="revTx" presStyleIdx="0" presStyleCnt="4">
        <dgm:presLayoutVars>
          <dgm:chMax val="0"/>
          <dgm:chPref val="0"/>
        </dgm:presLayoutVars>
      </dgm:prSet>
      <dgm:spPr/>
    </dgm:pt>
    <dgm:pt modelId="{70644FA7-E81B-45AB-9EE8-5AEC65A5DAE4}" type="pres">
      <dgm:prSet presAssocID="{31165090-C4AA-4149-A3DE-DA1CEDE6616B}" presName="txSpace" presStyleCnt="0"/>
      <dgm:spPr/>
    </dgm:pt>
    <dgm:pt modelId="{1E49646A-F856-49F4-9F7E-8A067D4E48F0}" type="pres">
      <dgm:prSet presAssocID="{31165090-C4AA-4149-A3DE-DA1CEDE6616B}" presName="desTx" presStyleLbl="revTx" presStyleIdx="1" presStyleCnt="4">
        <dgm:presLayoutVars/>
      </dgm:prSet>
      <dgm:spPr/>
    </dgm:pt>
    <dgm:pt modelId="{BB58EA47-BC9C-4C08-869A-91ECA46045F7}" type="pres">
      <dgm:prSet presAssocID="{C35E8E0B-D5AA-47D9-AF84-34A5E597307D}" presName="sibTrans" presStyleCnt="0"/>
      <dgm:spPr/>
    </dgm:pt>
    <dgm:pt modelId="{A312ECB7-11B3-4E1A-BB22-1BC1BD028691}" type="pres">
      <dgm:prSet presAssocID="{E1CBBAD5-47FE-489E-ABD0-29908EEA7612}" presName="compNode" presStyleCnt="0"/>
      <dgm:spPr/>
    </dgm:pt>
    <dgm:pt modelId="{5CFB8EF4-A017-4A7E-AF02-1A994FBDDBB8}" type="pres">
      <dgm:prSet presAssocID="{E1CBBAD5-47FE-489E-ABD0-29908EEA76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CD7A505-B88C-4593-A8E0-4D743A223F99}" type="pres">
      <dgm:prSet presAssocID="{E1CBBAD5-47FE-489E-ABD0-29908EEA7612}" presName="iconSpace" presStyleCnt="0"/>
      <dgm:spPr/>
    </dgm:pt>
    <dgm:pt modelId="{CB3D92C2-C811-4582-A9E5-613E31D37EBC}" type="pres">
      <dgm:prSet presAssocID="{E1CBBAD5-47FE-489E-ABD0-29908EEA7612}" presName="parTx" presStyleLbl="revTx" presStyleIdx="2" presStyleCnt="4">
        <dgm:presLayoutVars>
          <dgm:chMax val="0"/>
          <dgm:chPref val="0"/>
        </dgm:presLayoutVars>
      </dgm:prSet>
      <dgm:spPr/>
    </dgm:pt>
    <dgm:pt modelId="{84BD102B-5F10-4ADD-9C97-856C97E83D98}" type="pres">
      <dgm:prSet presAssocID="{E1CBBAD5-47FE-489E-ABD0-29908EEA7612}" presName="txSpace" presStyleCnt="0"/>
      <dgm:spPr/>
    </dgm:pt>
    <dgm:pt modelId="{9CCFBC2A-1C8A-4E3C-8D3C-4C3D789F9CE3}" type="pres">
      <dgm:prSet presAssocID="{E1CBBAD5-47FE-489E-ABD0-29908EEA7612}" presName="desTx" presStyleLbl="revTx" presStyleIdx="3" presStyleCnt="4">
        <dgm:presLayoutVars/>
      </dgm:prSet>
      <dgm:spPr/>
    </dgm:pt>
  </dgm:ptLst>
  <dgm:cxnLst>
    <dgm:cxn modelId="{D8D40D2D-BA38-4AFE-AA6C-1A7B46639D4B}" srcId="{D049758B-C95C-4998-9527-F405DADD6080}" destId="{E1CBBAD5-47FE-489E-ABD0-29908EEA7612}" srcOrd="1" destOrd="0" parTransId="{08544EBD-A9AE-4D3F-99C5-878AE6553291}" sibTransId="{DD3E69E7-D9F2-4778-BC7E-25D0967D4BDC}"/>
    <dgm:cxn modelId="{4CCA1A38-84F9-4948-AC87-AF87FD472382}" type="presOf" srcId="{5ED3ED2C-787F-4617-A6CC-F896B064AD41}" destId="{9CCFBC2A-1C8A-4E3C-8D3C-4C3D789F9CE3}" srcOrd="0" destOrd="0" presId="urn:microsoft.com/office/officeart/2018/5/layout/CenteredIconLabelDescriptionList"/>
    <dgm:cxn modelId="{4BFBD85E-36CB-4E4D-9B23-95C04E184FA4}" srcId="{31165090-C4AA-4149-A3DE-DA1CEDE6616B}" destId="{B8BB8F18-13D1-495C-8B23-82B089CF148E}" srcOrd="0" destOrd="0" parTransId="{55728A45-8B2D-4C21-B3C1-6CBFAC7C262C}" sibTransId="{4F389601-041A-41B7-A756-55A4C3D6A2E2}"/>
    <dgm:cxn modelId="{3E809C65-B642-40D8-B54E-CBE2F14B4139}" type="presOf" srcId="{491E3EA0-1F90-4576-91DD-C6F7BC688168}" destId="{9CCFBC2A-1C8A-4E3C-8D3C-4C3D789F9CE3}" srcOrd="0" destOrd="1" presId="urn:microsoft.com/office/officeart/2018/5/layout/CenteredIconLabelDescriptionList"/>
    <dgm:cxn modelId="{40CC5B67-C10D-4F69-AD7C-1DCF14C978D1}" srcId="{31165090-C4AA-4149-A3DE-DA1CEDE6616B}" destId="{DF148D24-D356-459F-86A5-4BE2036476C9}" srcOrd="1" destOrd="0" parTransId="{6869C1A5-0EDE-4289-8DBB-DB972EF998DA}" sibTransId="{E08D4424-5541-47AA-8455-306F0E455D8C}"/>
    <dgm:cxn modelId="{83104755-B7F7-4049-943C-EE355F57279B}" srcId="{E1CBBAD5-47FE-489E-ABD0-29908EEA7612}" destId="{491E3EA0-1F90-4576-91DD-C6F7BC688168}" srcOrd="1" destOrd="0" parTransId="{3A0DE5A9-9C6C-4661-B917-05E12720F342}" sibTransId="{9C6C6FFA-C0A1-4F72-9A2A-7B11DB636FDC}"/>
    <dgm:cxn modelId="{EE417358-FE58-4C7A-A208-36B75125D9ED}" type="presOf" srcId="{DF148D24-D356-459F-86A5-4BE2036476C9}" destId="{1E49646A-F856-49F4-9F7E-8A067D4E48F0}" srcOrd="0" destOrd="1" presId="urn:microsoft.com/office/officeart/2018/5/layout/CenteredIconLabelDescriptionList"/>
    <dgm:cxn modelId="{773918A5-E7FF-493B-A9BA-3E1160AEE243}" srcId="{E1CBBAD5-47FE-489E-ABD0-29908EEA7612}" destId="{5ED3ED2C-787F-4617-A6CC-F896B064AD41}" srcOrd="0" destOrd="0" parTransId="{325E459F-DCB5-4AC7-9817-0BA8C9F9856A}" sibTransId="{56108681-D38D-483F-9119-3A5614A6CCCD}"/>
    <dgm:cxn modelId="{5B1255AB-8E44-4642-A0AC-B2FCC671D29B}" srcId="{D049758B-C95C-4998-9527-F405DADD6080}" destId="{31165090-C4AA-4149-A3DE-DA1CEDE6616B}" srcOrd="0" destOrd="0" parTransId="{129D9CDB-3C5B-4CCC-8B95-6B82A2C958B6}" sibTransId="{C35E8E0B-D5AA-47D9-AF84-34A5E597307D}"/>
    <dgm:cxn modelId="{CF5ED3CE-B0C3-481B-96CB-FD072BD5E008}" type="presOf" srcId="{B8BB8F18-13D1-495C-8B23-82B089CF148E}" destId="{1E49646A-F856-49F4-9F7E-8A067D4E48F0}" srcOrd="0" destOrd="0" presId="urn:microsoft.com/office/officeart/2018/5/layout/CenteredIconLabelDescriptionList"/>
    <dgm:cxn modelId="{334CAEDA-F4DA-453D-BD22-D35E3252B525}" type="presOf" srcId="{31165090-C4AA-4149-A3DE-DA1CEDE6616B}" destId="{FFE40E38-9AE3-41B7-881E-70126FEC7664}" srcOrd="0" destOrd="0" presId="urn:microsoft.com/office/officeart/2018/5/layout/CenteredIconLabelDescriptionList"/>
    <dgm:cxn modelId="{351ECEDA-5DCC-4EA5-B703-4E5448A05C24}" type="presOf" srcId="{D049758B-C95C-4998-9527-F405DADD6080}" destId="{DA604FF4-7582-4762-80AF-33FF33AA5A30}" srcOrd="0" destOrd="0" presId="urn:microsoft.com/office/officeart/2018/5/layout/CenteredIconLabelDescriptionList"/>
    <dgm:cxn modelId="{0739D5FA-E84C-40E5-9622-8DA72008A73C}" type="presOf" srcId="{E1CBBAD5-47FE-489E-ABD0-29908EEA7612}" destId="{CB3D92C2-C811-4582-A9E5-613E31D37EBC}" srcOrd="0" destOrd="0" presId="urn:microsoft.com/office/officeart/2018/5/layout/CenteredIconLabelDescriptionList"/>
    <dgm:cxn modelId="{054991AC-2DFF-49EF-B436-AAB4B9D479BD}" type="presParOf" srcId="{DA604FF4-7582-4762-80AF-33FF33AA5A30}" destId="{DC08158F-2CAC-443A-B14D-61C78D48D6C3}" srcOrd="0" destOrd="0" presId="urn:microsoft.com/office/officeart/2018/5/layout/CenteredIconLabelDescriptionList"/>
    <dgm:cxn modelId="{8084FB85-F896-45BE-9F04-D4F0E1E2CF3F}" type="presParOf" srcId="{DC08158F-2CAC-443A-B14D-61C78D48D6C3}" destId="{A496501F-6041-45AC-9A6C-9D26BEF8BD9D}" srcOrd="0" destOrd="0" presId="urn:microsoft.com/office/officeart/2018/5/layout/CenteredIconLabelDescriptionList"/>
    <dgm:cxn modelId="{B2902B9D-F6CF-4686-B066-B9553E6F7873}" type="presParOf" srcId="{DC08158F-2CAC-443A-B14D-61C78D48D6C3}" destId="{30D4F2E8-A75A-4973-ADA8-8558535AFC4A}" srcOrd="1" destOrd="0" presId="urn:microsoft.com/office/officeart/2018/5/layout/CenteredIconLabelDescriptionList"/>
    <dgm:cxn modelId="{D7EAF32B-50C9-434B-A894-B747DA44F966}" type="presParOf" srcId="{DC08158F-2CAC-443A-B14D-61C78D48D6C3}" destId="{FFE40E38-9AE3-41B7-881E-70126FEC7664}" srcOrd="2" destOrd="0" presId="urn:microsoft.com/office/officeart/2018/5/layout/CenteredIconLabelDescriptionList"/>
    <dgm:cxn modelId="{4D671F28-4D84-4675-B8A0-E396CC996C07}" type="presParOf" srcId="{DC08158F-2CAC-443A-B14D-61C78D48D6C3}" destId="{70644FA7-E81B-45AB-9EE8-5AEC65A5DAE4}" srcOrd="3" destOrd="0" presId="urn:microsoft.com/office/officeart/2018/5/layout/CenteredIconLabelDescriptionList"/>
    <dgm:cxn modelId="{FBF7E607-DCF7-46BD-B272-E6B1A5789F2A}" type="presParOf" srcId="{DC08158F-2CAC-443A-B14D-61C78D48D6C3}" destId="{1E49646A-F856-49F4-9F7E-8A067D4E48F0}" srcOrd="4" destOrd="0" presId="urn:microsoft.com/office/officeart/2018/5/layout/CenteredIconLabelDescriptionList"/>
    <dgm:cxn modelId="{39BD93CA-0EDD-46A7-8B45-F72C538CA8A2}" type="presParOf" srcId="{DA604FF4-7582-4762-80AF-33FF33AA5A30}" destId="{BB58EA47-BC9C-4C08-869A-91ECA46045F7}" srcOrd="1" destOrd="0" presId="urn:microsoft.com/office/officeart/2018/5/layout/CenteredIconLabelDescriptionList"/>
    <dgm:cxn modelId="{A6EE1CA0-237F-48F8-ACA2-363FEDFF4DA9}" type="presParOf" srcId="{DA604FF4-7582-4762-80AF-33FF33AA5A30}" destId="{A312ECB7-11B3-4E1A-BB22-1BC1BD028691}" srcOrd="2" destOrd="0" presId="urn:microsoft.com/office/officeart/2018/5/layout/CenteredIconLabelDescriptionList"/>
    <dgm:cxn modelId="{6B4EDD2F-1D85-4976-AC5D-199AB4A320A4}" type="presParOf" srcId="{A312ECB7-11B3-4E1A-BB22-1BC1BD028691}" destId="{5CFB8EF4-A017-4A7E-AF02-1A994FBDDBB8}" srcOrd="0" destOrd="0" presId="urn:microsoft.com/office/officeart/2018/5/layout/CenteredIconLabelDescriptionList"/>
    <dgm:cxn modelId="{4AC7F743-E621-4B30-8788-B717D48E4FFF}" type="presParOf" srcId="{A312ECB7-11B3-4E1A-BB22-1BC1BD028691}" destId="{ECD7A505-B88C-4593-A8E0-4D743A223F99}" srcOrd="1" destOrd="0" presId="urn:microsoft.com/office/officeart/2018/5/layout/CenteredIconLabelDescriptionList"/>
    <dgm:cxn modelId="{FC3E4118-77C1-481C-BAC9-A485219C472C}" type="presParOf" srcId="{A312ECB7-11B3-4E1A-BB22-1BC1BD028691}" destId="{CB3D92C2-C811-4582-A9E5-613E31D37EBC}" srcOrd="2" destOrd="0" presId="urn:microsoft.com/office/officeart/2018/5/layout/CenteredIconLabelDescriptionList"/>
    <dgm:cxn modelId="{1AEA4565-87F6-4B3D-9406-E94EAF5E0E0D}" type="presParOf" srcId="{A312ECB7-11B3-4E1A-BB22-1BC1BD028691}" destId="{84BD102B-5F10-4ADD-9C97-856C97E83D98}" srcOrd="3" destOrd="0" presId="urn:microsoft.com/office/officeart/2018/5/layout/CenteredIconLabelDescriptionList"/>
    <dgm:cxn modelId="{3FFFAF1A-7503-47DF-BC7A-B9B8B429584E}" type="presParOf" srcId="{A312ECB7-11B3-4E1A-BB22-1BC1BD028691}" destId="{9CCFBC2A-1C8A-4E3C-8D3C-4C3D789F9CE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45C0AB-CBC4-4C72-A96E-2530EC678E2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39BBF2D-C9D9-4557-A153-060BD04143A2}">
      <dgm:prSet/>
      <dgm:spPr/>
      <dgm:t>
        <a:bodyPr/>
        <a:lstStyle/>
        <a:p>
          <a:r>
            <a:rPr lang="en-US" b="1" i="0"/>
            <a:t>Filters Methods</a:t>
          </a:r>
          <a:endParaRPr lang="en-US"/>
        </a:p>
      </dgm:t>
    </dgm:pt>
    <dgm:pt modelId="{78A78A55-6C61-4127-866F-FF36D28C7300}" type="parTrans" cxnId="{69D147F4-907D-4A29-A9CE-0234046111CC}">
      <dgm:prSet/>
      <dgm:spPr/>
      <dgm:t>
        <a:bodyPr/>
        <a:lstStyle/>
        <a:p>
          <a:endParaRPr lang="en-US"/>
        </a:p>
      </dgm:t>
    </dgm:pt>
    <dgm:pt modelId="{FBAD41EC-2588-4ED0-BD82-395895A5E1A2}" type="sibTrans" cxnId="{69D147F4-907D-4A29-A9CE-0234046111CC}">
      <dgm:prSet/>
      <dgm:spPr/>
      <dgm:t>
        <a:bodyPr/>
        <a:lstStyle/>
        <a:p>
          <a:endParaRPr lang="en-US"/>
        </a:p>
      </dgm:t>
    </dgm:pt>
    <dgm:pt modelId="{6E82AD57-428F-496F-B32B-094F7C8AFAAC}">
      <dgm:prSet/>
      <dgm:spPr/>
      <dgm:t>
        <a:bodyPr/>
        <a:lstStyle/>
        <a:p>
          <a:r>
            <a:rPr lang="en-US" b="0" i="0"/>
            <a:t>In this method, the dataset is filtered, and a subset that contains only the relevant features is taken. </a:t>
          </a:r>
          <a:endParaRPr lang="en-US"/>
        </a:p>
      </dgm:t>
    </dgm:pt>
    <dgm:pt modelId="{9CD7350E-4DB0-4B5E-879C-9C906B58E67D}" type="parTrans" cxnId="{1D4FB3F3-12DC-4B80-B1AF-0B7FB5A13D20}">
      <dgm:prSet/>
      <dgm:spPr/>
      <dgm:t>
        <a:bodyPr/>
        <a:lstStyle/>
        <a:p>
          <a:endParaRPr lang="en-US"/>
        </a:p>
      </dgm:t>
    </dgm:pt>
    <dgm:pt modelId="{000CAD7A-9845-4CC5-8A1B-BDAFBD674C40}" type="sibTrans" cxnId="{1D4FB3F3-12DC-4B80-B1AF-0B7FB5A13D20}">
      <dgm:prSet/>
      <dgm:spPr/>
      <dgm:t>
        <a:bodyPr/>
        <a:lstStyle/>
        <a:p>
          <a:endParaRPr lang="en-US"/>
        </a:p>
      </dgm:t>
    </dgm:pt>
    <dgm:pt modelId="{ED564128-832E-4993-A505-653BDDD2D247}">
      <dgm:prSet/>
      <dgm:spPr/>
      <dgm:t>
        <a:bodyPr/>
        <a:lstStyle/>
        <a:p>
          <a:r>
            <a:rPr lang="en-US" b="0" i="0"/>
            <a:t>Some common techniques of filters method are:</a:t>
          </a:r>
          <a:endParaRPr lang="en-US"/>
        </a:p>
      </dgm:t>
    </dgm:pt>
    <dgm:pt modelId="{96B91B4C-8779-40EE-91E1-93E913EA60D4}" type="parTrans" cxnId="{AAC33188-9427-43AF-80BE-020A2E3BC3A5}">
      <dgm:prSet/>
      <dgm:spPr/>
      <dgm:t>
        <a:bodyPr/>
        <a:lstStyle/>
        <a:p>
          <a:endParaRPr lang="en-US"/>
        </a:p>
      </dgm:t>
    </dgm:pt>
    <dgm:pt modelId="{21C50B1D-887F-42A0-9137-68B0F375D955}" type="sibTrans" cxnId="{AAC33188-9427-43AF-80BE-020A2E3BC3A5}">
      <dgm:prSet/>
      <dgm:spPr/>
      <dgm:t>
        <a:bodyPr/>
        <a:lstStyle/>
        <a:p>
          <a:endParaRPr lang="en-US"/>
        </a:p>
      </dgm:t>
    </dgm:pt>
    <dgm:pt modelId="{4117323C-6BDD-4A9B-A3FE-ED6CCEF6FBFC}">
      <dgm:prSet/>
      <dgm:spPr/>
      <dgm:t>
        <a:bodyPr/>
        <a:lstStyle/>
        <a:p>
          <a:r>
            <a:rPr lang="en-US" b="1" i="0"/>
            <a:t>Correlation</a:t>
          </a:r>
          <a:endParaRPr lang="en-US"/>
        </a:p>
      </dgm:t>
    </dgm:pt>
    <dgm:pt modelId="{38CDADA1-B605-46D1-9FC7-AE009898F4CB}" type="parTrans" cxnId="{6B3080AA-0D78-428E-AFC4-C590DD98AB92}">
      <dgm:prSet/>
      <dgm:spPr/>
      <dgm:t>
        <a:bodyPr/>
        <a:lstStyle/>
        <a:p>
          <a:endParaRPr lang="en-US"/>
        </a:p>
      </dgm:t>
    </dgm:pt>
    <dgm:pt modelId="{B08425B3-E1B6-4871-9FBD-8C93EBDCA328}" type="sibTrans" cxnId="{6B3080AA-0D78-428E-AFC4-C590DD98AB92}">
      <dgm:prSet/>
      <dgm:spPr/>
      <dgm:t>
        <a:bodyPr/>
        <a:lstStyle/>
        <a:p>
          <a:endParaRPr lang="en-US"/>
        </a:p>
      </dgm:t>
    </dgm:pt>
    <dgm:pt modelId="{AF900BF8-AD32-4A0C-A8C3-C0A27217C7EA}">
      <dgm:prSet/>
      <dgm:spPr/>
      <dgm:t>
        <a:bodyPr/>
        <a:lstStyle/>
        <a:p>
          <a:r>
            <a:rPr lang="en-US" b="1" i="0"/>
            <a:t>Chi-Square Test</a:t>
          </a:r>
          <a:endParaRPr lang="en-US"/>
        </a:p>
      </dgm:t>
    </dgm:pt>
    <dgm:pt modelId="{CFC0BAA7-C6D8-484D-B954-77F045038E89}" type="parTrans" cxnId="{A1D186B0-96FC-4938-835B-DD162DD92FE9}">
      <dgm:prSet/>
      <dgm:spPr/>
      <dgm:t>
        <a:bodyPr/>
        <a:lstStyle/>
        <a:p>
          <a:endParaRPr lang="en-US"/>
        </a:p>
      </dgm:t>
    </dgm:pt>
    <dgm:pt modelId="{1C49CD9B-FA1C-4BC2-A8CA-4AC6BCAD0CB1}" type="sibTrans" cxnId="{A1D186B0-96FC-4938-835B-DD162DD92FE9}">
      <dgm:prSet/>
      <dgm:spPr/>
      <dgm:t>
        <a:bodyPr/>
        <a:lstStyle/>
        <a:p>
          <a:endParaRPr lang="en-US"/>
        </a:p>
      </dgm:t>
    </dgm:pt>
    <dgm:pt modelId="{C0FE543F-BFD7-4D38-9F27-F608766B6D48}">
      <dgm:prSet/>
      <dgm:spPr/>
      <dgm:t>
        <a:bodyPr/>
        <a:lstStyle/>
        <a:p>
          <a:r>
            <a:rPr lang="en-US" b="1" i="0"/>
            <a:t>ANOVA</a:t>
          </a:r>
          <a:endParaRPr lang="en-US"/>
        </a:p>
      </dgm:t>
    </dgm:pt>
    <dgm:pt modelId="{67A2767D-C6C3-4230-AD52-564B2B6A60BB}" type="parTrans" cxnId="{222B4E40-6F85-4681-894D-6EEB1CE59F6C}">
      <dgm:prSet/>
      <dgm:spPr/>
      <dgm:t>
        <a:bodyPr/>
        <a:lstStyle/>
        <a:p>
          <a:endParaRPr lang="en-US"/>
        </a:p>
      </dgm:t>
    </dgm:pt>
    <dgm:pt modelId="{344B43E7-DE52-4C30-99D1-C46CD6C9DF40}" type="sibTrans" cxnId="{222B4E40-6F85-4681-894D-6EEB1CE59F6C}">
      <dgm:prSet/>
      <dgm:spPr/>
      <dgm:t>
        <a:bodyPr/>
        <a:lstStyle/>
        <a:p>
          <a:endParaRPr lang="en-US"/>
        </a:p>
      </dgm:t>
    </dgm:pt>
    <dgm:pt modelId="{30E5177A-FD50-4B0D-B09B-F18207B43FE8}">
      <dgm:prSet/>
      <dgm:spPr/>
      <dgm:t>
        <a:bodyPr/>
        <a:lstStyle/>
        <a:p>
          <a:r>
            <a:rPr lang="en-US" b="1" i="0"/>
            <a:t>Information Gain, etc.</a:t>
          </a:r>
          <a:endParaRPr lang="en-US"/>
        </a:p>
      </dgm:t>
    </dgm:pt>
    <dgm:pt modelId="{66E33339-8DDA-485B-832D-AF2B6B0243B2}" type="parTrans" cxnId="{043A833F-6D05-47AE-B3B9-0FD74D2004B5}">
      <dgm:prSet/>
      <dgm:spPr/>
      <dgm:t>
        <a:bodyPr/>
        <a:lstStyle/>
        <a:p>
          <a:endParaRPr lang="en-US"/>
        </a:p>
      </dgm:t>
    </dgm:pt>
    <dgm:pt modelId="{C037E457-A004-4299-98CF-199624073447}" type="sibTrans" cxnId="{043A833F-6D05-47AE-B3B9-0FD74D2004B5}">
      <dgm:prSet/>
      <dgm:spPr/>
      <dgm:t>
        <a:bodyPr/>
        <a:lstStyle/>
        <a:p>
          <a:endParaRPr lang="en-US"/>
        </a:p>
      </dgm:t>
    </dgm:pt>
    <dgm:pt modelId="{C6D4CF4E-7A23-41B6-8E5C-3338B0BBB9FE}" type="pres">
      <dgm:prSet presAssocID="{5C45C0AB-CBC4-4C72-A96E-2530EC678E20}" presName="linear" presStyleCnt="0">
        <dgm:presLayoutVars>
          <dgm:animLvl val="lvl"/>
          <dgm:resizeHandles val="exact"/>
        </dgm:presLayoutVars>
      </dgm:prSet>
      <dgm:spPr/>
    </dgm:pt>
    <dgm:pt modelId="{286471FE-EC67-4889-8DD6-8376B36DCD96}" type="pres">
      <dgm:prSet presAssocID="{539BBF2D-C9D9-4557-A153-060BD04143A2}" presName="parentText" presStyleLbl="node1" presStyleIdx="0" presStyleCnt="2">
        <dgm:presLayoutVars>
          <dgm:chMax val="0"/>
          <dgm:bulletEnabled val="1"/>
        </dgm:presLayoutVars>
      </dgm:prSet>
      <dgm:spPr/>
    </dgm:pt>
    <dgm:pt modelId="{39D72CDD-2F1F-48DD-9603-E27D161A5F5B}" type="pres">
      <dgm:prSet presAssocID="{539BBF2D-C9D9-4557-A153-060BD04143A2}" presName="childText" presStyleLbl="revTx" presStyleIdx="0" presStyleCnt="2">
        <dgm:presLayoutVars>
          <dgm:bulletEnabled val="1"/>
        </dgm:presLayoutVars>
      </dgm:prSet>
      <dgm:spPr/>
    </dgm:pt>
    <dgm:pt modelId="{A9DF240B-41B5-4B0B-82B6-676D68943558}" type="pres">
      <dgm:prSet presAssocID="{ED564128-832E-4993-A505-653BDDD2D247}" presName="parentText" presStyleLbl="node1" presStyleIdx="1" presStyleCnt="2">
        <dgm:presLayoutVars>
          <dgm:chMax val="0"/>
          <dgm:bulletEnabled val="1"/>
        </dgm:presLayoutVars>
      </dgm:prSet>
      <dgm:spPr/>
    </dgm:pt>
    <dgm:pt modelId="{25186E04-DAD3-4EE6-A8BD-749EC6271149}" type="pres">
      <dgm:prSet presAssocID="{ED564128-832E-4993-A505-653BDDD2D247}" presName="childText" presStyleLbl="revTx" presStyleIdx="1" presStyleCnt="2">
        <dgm:presLayoutVars>
          <dgm:bulletEnabled val="1"/>
        </dgm:presLayoutVars>
      </dgm:prSet>
      <dgm:spPr/>
    </dgm:pt>
  </dgm:ptLst>
  <dgm:cxnLst>
    <dgm:cxn modelId="{DEA43E0C-3970-4844-B809-518429E05D7D}" type="presOf" srcId="{4117323C-6BDD-4A9B-A3FE-ED6CCEF6FBFC}" destId="{25186E04-DAD3-4EE6-A8BD-749EC6271149}" srcOrd="0" destOrd="0" presId="urn:microsoft.com/office/officeart/2005/8/layout/vList2"/>
    <dgm:cxn modelId="{CF87B71C-2C79-4BEF-A70F-F62DF498939F}" type="presOf" srcId="{5C45C0AB-CBC4-4C72-A96E-2530EC678E20}" destId="{C6D4CF4E-7A23-41B6-8E5C-3338B0BBB9FE}" srcOrd="0" destOrd="0" presId="urn:microsoft.com/office/officeart/2005/8/layout/vList2"/>
    <dgm:cxn modelId="{043A833F-6D05-47AE-B3B9-0FD74D2004B5}" srcId="{ED564128-832E-4993-A505-653BDDD2D247}" destId="{30E5177A-FD50-4B0D-B09B-F18207B43FE8}" srcOrd="3" destOrd="0" parTransId="{66E33339-8DDA-485B-832D-AF2B6B0243B2}" sibTransId="{C037E457-A004-4299-98CF-199624073447}"/>
    <dgm:cxn modelId="{222B4E40-6F85-4681-894D-6EEB1CE59F6C}" srcId="{ED564128-832E-4993-A505-653BDDD2D247}" destId="{C0FE543F-BFD7-4D38-9F27-F608766B6D48}" srcOrd="2" destOrd="0" parTransId="{67A2767D-C6C3-4230-AD52-564B2B6A60BB}" sibTransId="{344B43E7-DE52-4C30-99D1-C46CD6C9DF40}"/>
    <dgm:cxn modelId="{C8160A49-7D16-46D1-88B0-F7F4B32C2A90}" type="presOf" srcId="{30E5177A-FD50-4B0D-B09B-F18207B43FE8}" destId="{25186E04-DAD3-4EE6-A8BD-749EC6271149}" srcOrd="0" destOrd="3" presId="urn:microsoft.com/office/officeart/2005/8/layout/vList2"/>
    <dgm:cxn modelId="{29AA656B-E9A9-403D-8178-430BE79FF5E4}" type="presOf" srcId="{6E82AD57-428F-496F-B32B-094F7C8AFAAC}" destId="{39D72CDD-2F1F-48DD-9603-E27D161A5F5B}" srcOrd="0" destOrd="0" presId="urn:microsoft.com/office/officeart/2005/8/layout/vList2"/>
    <dgm:cxn modelId="{84E5D74B-6345-44DF-8BEC-2EDF8DBC861A}" type="presOf" srcId="{AF900BF8-AD32-4A0C-A8C3-C0A27217C7EA}" destId="{25186E04-DAD3-4EE6-A8BD-749EC6271149}" srcOrd="0" destOrd="1" presId="urn:microsoft.com/office/officeart/2005/8/layout/vList2"/>
    <dgm:cxn modelId="{AAC33188-9427-43AF-80BE-020A2E3BC3A5}" srcId="{5C45C0AB-CBC4-4C72-A96E-2530EC678E20}" destId="{ED564128-832E-4993-A505-653BDDD2D247}" srcOrd="1" destOrd="0" parTransId="{96B91B4C-8779-40EE-91E1-93E913EA60D4}" sibTransId="{21C50B1D-887F-42A0-9137-68B0F375D955}"/>
    <dgm:cxn modelId="{7ABACAA0-1D56-4E3D-ACDB-CD6E128F0776}" type="presOf" srcId="{539BBF2D-C9D9-4557-A153-060BD04143A2}" destId="{286471FE-EC67-4889-8DD6-8376B36DCD96}" srcOrd="0" destOrd="0" presId="urn:microsoft.com/office/officeart/2005/8/layout/vList2"/>
    <dgm:cxn modelId="{6B3080AA-0D78-428E-AFC4-C590DD98AB92}" srcId="{ED564128-832E-4993-A505-653BDDD2D247}" destId="{4117323C-6BDD-4A9B-A3FE-ED6CCEF6FBFC}" srcOrd="0" destOrd="0" parTransId="{38CDADA1-B605-46D1-9FC7-AE009898F4CB}" sibTransId="{B08425B3-E1B6-4871-9FBD-8C93EBDCA328}"/>
    <dgm:cxn modelId="{A1D186B0-96FC-4938-835B-DD162DD92FE9}" srcId="{ED564128-832E-4993-A505-653BDDD2D247}" destId="{AF900BF8-AD32-4A0C-A8C3-C0A27217C7EA}" srcOrd="1" destOrd="0" parTransId="{CFC0BAA7-C6D8-484D-B954-77F045038E89}" sibTransId="{1C49CD9B-FA1C-4BC2-A8CA-4AC6BCAD0CB1}"/>
    <dgm:cxn modelId="{7ABA6FD1-F7F5-40DC-AB79-41442DD0C5CB}" type="presOf" srcId="{ED564128-832E-4993-A505-653BDDD2D247}" destId="{A9DF240B-41B5-4B0B-82B6-676D68943558}" srcOrd="0" destOrd="0" presId="urn:microsoft.com/office/officeart/2005/8/layout/vList2"/>
    <dgm:cxn modelId="{1D4FB3F3-12DC-4B80-B1AF-0B7FB5A13D20}" srcId="{539BBF2D-C9D9-4557-A153-060BD04143A2}" destId="{6E82AD57-428F-496F-B32B-094F7C8AFAAC}" srcOrd="0" destOrd="0" parTransId="{9CD7350E-4DB0-4B5E-879C-9C906B58E67D}" sibTransId="{000CAD7A-9845-4CC5-8A1B-BDAFBD674C40}"/>
    <dgm:cxn modelId="{69D147F4-907D-4A29-A9CE-0234046111CC}" srcId="{5C45C0AB-CBC4-4C72-A96E-2530EC678E20}" destId="{539BBF2D-C9D9-4557-A153-060BD04143A2}" srcOrd="0" destOrd="0" parTransId="{78A78A55-6C61-4127-866F-FF36D28C7300}" sibTransId="{FBAD41EC-2588-4ED0-BD82-395895A5E1A2}"/>
    <dgm:cxn modelId="{F6C2EAF7-7751-4FFA-8CBA-D292FD4E1CDD}" type="presOf" srcId="{C0FE543F-BFD7-4D38-9F27-F608766B6D48}" destId="{25186E04-DAD3-4EE6-A8BD-749EC6271149}" srcOrd="0" destOrd="2" presId="urn:microsoft.com/office/officeart/2005/8/layout/vList2"/>
    <dgm:cxn modelId="{52BB84D2-55DF-494E-B3D1-E6C5DCD6E4DC}" type="presParOf" srcId="{C6D4CF4E-7A23-41B6-8E5C-3338B0BBB9FE}" destId="{286471FE-EC67-4889-8DD6-8376B36DCD96}" srcOrd="0" destOrd="0" presId="urn:microsoft.com/office/officeart/2005/8/layout/vList2"/>
    <dgm:cxn modelId="{C018E115-BBD3-4FF4-8D63-67861AE0B9CC}" type="presParOf" srcId="{C6D4CF4E-7A23-41B6-8E5C-3338B0BBB9FE}" destId="{39D72CDD-2F1F-48DD-9603-E27D161A5F5B}" srcOrd="1" destOrd="0" presId="urn:microsoft.com/office/officeart/2005/8/layout/vList2"/>
    <dgm:cxn modelId="{96744515-5DE6-4714-9A30-6C490AA6AF0B}" type="presParOf" srcId="{C6D4CF4E-7A23-41B6-8E5C-3338B0BBB9FE}" destId="{A9DF240B-41B5-4B0B-82B6-676D68943558}" srcOrd="2" destOrd="0" presId="urn:microsoft.com/office/officeart/2005/8/layout/vList2"/>
    <dgm:cxn modelId="{AD030662-AA20-431B-BFC0-4E4B05420598}" type="presParOf" srcId="{C6D4CF4E-7A23-41B6-8E5C-3338B0BBB9FE}" destId="{25186E04-DAD3-4EE6-A8BD-749EC627114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67D9A-2A0D-4C76-BE85-D79ECBF778A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32106-9062-45EC-85D9-E40A22DA21A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546A1-6559-44B6-AC5F-FB8976AB18D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These two figures – the number of features and number of observations across these features are called the dimensions of the data or simply </a:t>
          </a:r>
          <a:r>
            <a:rPr lang="en-US" sz="2200" b="1" i="0" kern="1200"/>
            <a:t>Dimensionality. </a:t>
          </a:r>
          <a:endParaRPr lang="en-US" sz="2200" kern="1200"/>
        </a:p>
      </dsp:txBody>
      <dsp:txXfrm>
        <a:off x="1507738" y="707092"/>
        <a:ext cx="9007861" cy="1305401"/>
      </dsp:txXfrm>
    </dsp:sp>
    <dsp:sp modelId="{0F6A388A-137C-4584-B0C6-63A4E6C9D73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AD3AD-8E5D-4EEB-AFC4-9631448AB86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8AD2F-83DA-43A7-98A4-96F23C99D7F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For example, the dimensionality of a dataset with 1000 rows and 15 columns(features) is denoted as 1000 x 15 or (1000,15).</a:t>
          </a:r>
          <a:endParaRPr lang="en-US" sz="2200" kern="1200"/>
        </a:p>
      </dsp:txBody>
      <dsp:txXfrm>
        <a:off x="1507738" y="2338844"/>
        <a:ext cx="9007861" cy="13054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BB311-0D97-4728-9606-FED2DFA961B2}">
      <dsp:nvSpPr>
        <dsp:cNvPr id="0" name=""/>
        <dsp:cNvSpPr/>
      </dsp:nvSpPr>
      <dsp:spPr>
        <a:xfrm>
          <a:off x="0" y="58553"/>
          <a:ext cx="1051560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Wrappers Methods</a:t>
          </a:r>
          <a:endParaRPr lang="en-US" sz="2600" kern="1200"/>
        </a:p>
      </dsp:txBody>
      <dsp:txXfrm>
        <a:off x="30442" y="88995"/>
        <a:ext cx="10454716" cy="562726"/>
      </dsp:txXfrm>
    </dsp:sp>
    <dsp:sp modelId="{25EFC786-3A11-4F54-8A96-2472B1F7ECC9}">
      <dsp:nvSpPr>
        <dsp:cNvPr id="0" name=""/>
        <dsp:cNvSpPr/>
      </dsp:nvSpPr>
      <dsp:spPr>
        <a:xfrm>
          <a:off x="0" y="682163"/>
          <a:ext cx="105156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The wrapper method has the same goal as the filter method, but it takes a machine learning model for its evaluation. </a:t>
          </a:r>
          <a:endParaRPr lang="en-US" sz="2000" kern="1200"/>
        </a:p>
        <a:p>
          <a:pPr marL="228600" lvl="1" indent="-228600" algn="l" defTabSz="889000">
            <a:lnSpc>
              <a:spcPct val="90000"/>
            </a:lnSpc>
            <a:spcBef>
              <a:spcPct val="0"/>
            </a:spcBef>
            <a:spcAft>
              <a:spcPct val="20000"/>
            </a:spcAft>
            <a:buChar char="•"/>
          </a:pPr>
          <a:r>
            <a:rPr lang="en-US" sz="2000" b="0" i="0" kern="1200"/>
            <a:t>In this method, some features are fed to the ML model, and evaluate the performance. </a:t>
          </a:r>
          <a:endParaRPr lang="en-US" sz="2000" kern="1200"/>
        </a:p>
        <a:p>
          <a:pPr marL="228600" lvl="1" indent="-228600" algn="l" defTabSz="889000">
            <a:lnSpc>
              <a:spcPct val="90000"/>
            </a:lnSpc>
            <a:spcBef>
              <a:spcPct val="0"/>
            </a:spcBef>
            <a:spcAft>
              <a:spcPct val="20000"/>
            </a:spcAft>
            <a:buChar char="•"/>
          </a:pPr>
          <a:r>
            <a:rPr lang="en-US" sz="2000" b="0" i="0" kern="1200"/>
            <a:t>The performance decides whether to add those features or remove to increase the accuracy of the model. </a:t>
          </a:r>
          <a:endParaRPr lang="en-US" sz="2000" kern="1200"/>
        </a:p>
        <a:p>
          <a:pPr marL="228600" lvl="1" indent="-228600" algn="l" defTabSz="889000">
            <a:lnSpc>
              <a:spcPct val="90000"/>
            </a:lnSpc>
            <a:spcBef>
              <a:spcPct val="0"/>
            </a:spcBef>
            <a:spcAft>
              <a:spcPct val="20000"/>
            </a:spcAft>
            <a:buChar char="•"/>
          </a:pPr>
          <a:r>
            <a:rPr lang="en-US" sz="2000" b="0" i="0" kern="1200"/>
            <a:t>This method is more accurate than the filtering method but complex to work. </a:t>
          </a:r>
          <a:endParaRPr lang="en-US" sz="2000" kern="1200"/>
        </a:p>
      </dsp:txBody>
      <dsp:txXfrm>
        <a:off x="0" y="682163"/>
        <a:ext cx="10515600" cy="1937520"/>
      </dsp:txXfrm>
    </dsp:sp>
    <dsp:sp modelId="{A70365A8-1B10-4737-9DDB-8FF7A2B8B158}">
      <dsp:nvSpPr>
        <dsp:cNvPr id="0" name=""/>
        <dsp:cNvSpPr/>
      </dsp:nvSpPr>
      <dsp:spPr>
        <a:xfrm>
          <a:off x="0" y="2619684"/>
          <a:ext cx="10515600"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Some common techniques of wrapper methods are:</a:t>
          </a:r>
          <a:endParaRPr lang="en-US" sz="2600" kern="1200"/>
        </a:p>
      </dsp:txBody>
      <dsp:txXfrm>
        <a:off x="30442" y="2650126"/>
        <a:ext cx="10454716" cy="562726"/>
      </dsp:txXfrm>
    </dsp:sp>
    <dsp:sp modelId="{438A9FDD-1751-4ABE-B2C0-7901B68BBBE1}">
      <dsp:nvSpPr>
        <dsp:cNvPr id="0" name=""/>
        <dsp:cNvSpPr/>
      </dsp:nvSpPr>
      <dsp:spPr>
        <a:xfrm>
          <a:off x="0" y="3243294"/>
          <a:ext cx="105156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Forward Selection</a:t>
          </a:r>
          <a:endParaRPr lang="en-US" sz="2000" kern="1200"/>
        </a:p>
        <a:p>
          <a:pPr marL="228600" lvl="1" indent="-228600" algn="l" defTabSz="889000">
            <a:lnSpc>
              <a:spcPct val="90000"/>
            </a:lnSpc>
            <a:spcBef>
              <a:spcPct val="0"/>
            </a:spcBef>
            <a:spcAft>
              <a:spcPct val="20000"/>
            </a:spcAft>
            <a:buChar char="•"/>
          </a:pPr>
          <a:r>
            <a:rPr lang="en-US" sz="2000" b="0" i="0" kern="1200"/>
            <a:t>Backward Selection</a:t>
          </a:r>
          <a:endParaRPr lang="en-US" sz="2000" kern="1200"/>
        </a:p>
        <a:p>
          <a:pPr marL="228600" lvl="1" indent="-228600" algn="l" defTabSz="889000">
            <a:lnSpc>
              <a:spcPct val="90000"/>
            </a:lnSpc>
            <a:spcBef>
              <a:spcPct val="0"/>
            </a:spcBef>
            <a:spcAft>
              <a:spcPct val="20000"/>
            </a:spcAft>
            <a:buChar char="•"/>
          </a:pPr>
          <a:r>
            <a:rPr lang="en-US" sz="2000" b="0" i="0" kern="1200"/>
            <a:t>Bi-directional Elimination</a:t>
          </a:r>
          <a:endParaRPr lang="en-US" sz="2000" kern="1200"/>
        </a:p>
      </dsp:txBody>
      <dsp:txXfrm>
        <a:off x="0" y="3243294"/>
        <a:ext cx="10515600" cy="10494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4F25-F1BC-4CF7-B9EF-B27AF21BE1AE}">
      <dsp:nvSpPr>
        <dsp:cNvPr id="0" name=""/>
        <dsp:cNvSpPr/>
      </dsp:nvSpPr>
      <dsp:spPr>
        <a:xfrm>
          <a:off x="0" y="523269"/>
          <a:ext cx="10515600"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a:t>Embedded methods check the different training iterations of the machine learning model and evaluate the importance of each feature. </a:t>
          </a:r>
          <a:endParaRPr lang="en-US" sz="2400" kern="1200"/>
        </a:p>
      </dsp:txBody>
      <dsp:txXfrm>
        <a:off x="0" y="523269"/>
        <a:ext cx="10515600" cy="1360800"/>
      </dsp:txXfrm>
    </dsp:sp>
    <dsp:sp modelId="{A40F4BDC-13EE-4A00-B638-8DC6E3CF24D6}">
      <dsp:nvSpPr>
        <dsp:cNvPr id="0" name=""/>
        <dsp:cNvSpPr/>
      </dsp:nvSpPr>
      <dsp:spPr>
        <a:xfrm>
          <a:off x="525780" y="169029"/>
          <a:ext cx="736092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kern="1200"/>
            <a:t>Embedded Methods:</a:t>
          </a:r>
          <a:r>
            <a:rPr lang="en-US" sz="2400" b="0" i="0" kern="1200"/>
            <a:t> </a:t>
          </a:r>
          <a:endParaRPr lang="en-US" sz="2400" kern="1200"/>
        </a:p>
      </dsp:txBody>
      <dsp:txXfrm>
        <a:off x="560365" y="203614"/>
        <a:ext cx="7291750" cy="639310"/>
      </dsp:txXfrm>
    </dsp:sp>
    <dsp:sp modelId="{F04FC2BB-99E0-49E6-8333-FDA7D06A90FF}">
      <dsp:nvSpPr>
        <dsp:cNvPr id="0" name=""/>
        <dsp:cNvSpPr/>
      </dsp:nvSpPr>
      <dsp:spPr>
        <a:xfrm>
          <a:off x="0" y="2367909"/>
          <a:ext cx="10515600" cy="1814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b="1" i="0" kern="1200"/>
            <a:t>LASSO</a:t>
          </a:r>
          <a:endParaRPr lang="en-US" sz="2400" kern="1200"/>
        </a:p>
        <a:p>
          <a:pPr marL="228600" lvl="1" indent="-228600" algn="l" defTabSz="1066800">
            <a:lnSpc>
              <a:spcPct val="90000"/>
            </a:lnSpc>
            <a:spcBef>
              <a:spcPct val="0"/>
            </a:spcBef>
            <a:spcAft>
              <a:spcPct val="15000"/>
            </a:spcAft>
            <a:buChar char="•"/>
          </a:pPr>
          <a:r>
            <a:rPr lang="en-US" sz="2400" b="1" i="0" kern="1200"/>
            <a:t>Elastic Net</a:t>
          </a:r>
          <a:endParaRPr lang="en-US" sz="2400" kern="1200"/>
        </a:p>
        <a:p>
          <a:pPr marL="228600" lvl="1" indent="-228600" algn="l" defTabSz="1066800">
            <a:lnSpc>
              <a:spcPct val="90000"/>
            </a:lnSpc>
            <a:spcBef>
              <a:spcPct val="0"/>
            </a:spcBef>
            <a:spcAft>
              <a:spcPct val="15000"/>
            </a:spcAft>
            <a:buChar char="•"/>
          </a:pPr>
          <a:r>
            <a:rPr lang="en-US" sz="2400" b="1" i="0" kern="1200"/>
            <a:t>Ridge Regression</a:t>
          </a:r>
          <a:endParaRPr lang="en-US" sz="2400" kern="1200"/>
        </a:p>
      </dsp:txBody>
      <dsp:txXfrm>
        <a:off x="0" y="2367909"/>
        <a:ext cx="10515600" cy="1814400"/>
      </dsp:txXfrm>
    </dsp:sp>
    <dsp:sp modelId="{A476DA1B-6FB9-4F78-A31E-0653E44480B3}">
      <dsp:nvSpPr>
        <dsp:cNvPr id="0" name=""/>
        <dsp:cNvSpPr/>
      </dsp:nvSpPr>
      <dsp:spPr>
        <a:xfrm>
          <a:off x="525780" y="2013669"/>
          <a:ext cx="736092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0" i="0" kern="1200"/>
            <a:t>Some common techniques of Embedded methods are:</a:t>
          </a:r>
          <a:endParaRPr lang="en-US" sz="2400" kern="1200"/>
        </a:p>
      </dsp:txBody>
      <dsp:txXfrm>
        <a:off x="560365" y="2048254"/>
        <a:ext cx="729175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6921E-6347-4631-A46B-21E0F150066C}">
      <dsp:nvSpPr>
        <dsp:cNvPr id="0" name=""/>
        <dsp:cNvSpPr/>
      </dsp:nvSpPr>
      <dsp:spPr>
        <a:xfrm>
          <a:off x="0" y="0"/>
          <a:ext cx="108655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D2B5D-4DEE-40C1-B766-339869974813}">
      <dsp:nvSpPr>
        <dsp:cNvPr id="0" name=""/>
        <dsp:cNvSpPr/>
      </dsp:nvSpPr>
      <dsp:spPr>
        <a:xfrm>
          <a:off x="0" y="0"/>
          <a:ext cx="10865528" cy="128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The performance of machine learning algorithms can degrade with too many input variables.</a:t>
          </a:r>
          <a:endParaRPr lang="en-US" sz="2600" kern="1200"/>
        </a:p>
      </dsp:txBody>
      <dsp:txXfrm>
        <a:off x="0" y="0"/>
        <a:ext cx="10865528" cy="1287262"/>
      </dsp:txXfrm>
    </dsp:sp>
    <dsp:sp modelId="{79EF654E-4D5F-41AB-9A6F-00FA1238EAEB}">
      <dsp:nvSpPr>
        <dsp:cNvPr id="0" name=""/>
        <dsp:cNvSpPr/>
      </dsp:nvSpPr>
      <dsp:spPr>
        <a:xfrm>
          <a:off x="0" y="1287262"/>
          <a:ext cx="108655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C31D3-3332-4D7D-9D66-61B9EE5F16EE}">
      <dsp:nvSpPr>
        <dsp:cNvPr id="0" name=""/>
        <dsp:cNvSpPr/>
      </dsp:nvSpPr>
      <dsp:spPr>
        <a:xfrm>
          <a:off x="0" y="1287262"/>
          <a:ext cx="10865528" cy="128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If your data is represented using rows and columns, such as in a spreadsheet, then the input variables are the columns that are fed as input to a model to predict the target variable. </a:t>
          </a:r>
          <a:r>
            <a:rPr lang="en-US" sz="2600" b="1" kern="1200"/>
            <a:t>Input variables are also called features</a:t>
          </a:r>
          <a:r>
            <a:rPr lang="en-US" sz="2600" b="0" kern="1200"/>
            <a:t>.</a:t>
          </a:r>
          <a:endParaRPr lang="en-US" sz="2600" kern="1200"/>
        </a:p>
      </dsp:txBody>
      <dsp:txXfrm>
        <a:off x="0" y="1287262"/>
        <a:ext cx="10865528" cy="1287262"/>
      </dsp:txXfrm>
    </dsp:sp>
    <dsp:sp modelId="{1BA3E9CA-DB43-416F-ABC6-2B83F074FEE0}">
      <dsp:nvSpPr>
        <dsp:cNvPr id="0" name=""/>
        <dsp:cNvSpPr/>
      </dsp:nvSpPr>
      <dsp:spPr>
        <a:xfrm>
          <a:off x="0" y="2574524"/>
          <a:ext cx="108655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C3E000-67E7-4EF6-B0A1-45BFC5503FA0}">
      <dsp:nvSpPr>
        <dsp:cNvPr id="0" name=""/>
        <dsp:cNvSpPr/>
      </dsp:nvSpPr>
      <dsp:spPr>
        <a:xfrm>
          <a:off x="0" y="2574524"/>
          <a:ext cx="10865528" cy="128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We can consider the columns of data representing dimensions on an n-dimensional feature space and the rows of data as points in that space. This is a useful geometric interpretation of a dataset.</a:t>
          </a:r>
          <a:endParaRPr lang="en-US" sz="2600" kern="1200"/>
        </a:p>
      </dsp:txBody>
      <dsp:txXfrm>
        <a:off x="0" y="2574524"/>
        <a:ext cx="10865528" cy="1287262"/>
      </dsp:txXfrm>
    </dsp:sp>
    <dsp:sp modelId="{7E4DE002-970E-4BB2-A3B9-25DD01F1888D}">
      <dsp:nvSpPr>
        <dsp:cNvPr id="0" name=""/>
        <dsp:cNvSpPr/>
      </dsp:nvSpPr>
      <dsp:spPr>
        <a:xfrm>
          <a:off x="0" y="3861786"/>
          <a:ext cx="108655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B5043-EC78-4892-A9F8-112C9F8DD5A5}">
      <dsp:nvSpPr>
        <dsp:cNvPr id="0" name=""/>
        <dsp:cNvSpPr/>
      </dsp:nvSpPr>
      <dsp:spPr>
        <a:xfrm>
          <a:off x="0" y="3861786"/>
          <a:ext cx="10865528" cy="128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Having a large number of dimensions in the feature space can mean that the volume of that space is very large, and in turn, the points that we have in that space (rows of data) often represent a small and non-representative sample.</a:t>
          </a:r>
          <a:endParaRPr lang="en-US" sz="2600" kern="1200"/>
        </a:p>
      </dsp:txBody>
      <dsp:txXfrm>
        <a:off x="0" y="3861786"/>
        <a:ext cx="10865528" cy="1287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99514-85CD-4AE1-AE89-FACB45CD804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E55BB-ECF6-4B5B-A643-A89829FDBA8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68F09-AFD6-45C0-82C8-FD3BAF5B2B94}">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This can dramatically impact the performance of machine learning algorithms fit on data with many input features, generally referred to as the “</a:t>
          </a:r>
          <a:r>
            <a:rPr lang="en-US" sz="2300" b="1" kern="1200"/>
            <a:t>curse of dimensionality</a:t>
          </a:r>
          <a:r>
            <a:rPr lang="en-US" sz="2300" kern="1200"/>
            <a:t>.”</a:t>
          </a:r>
        </a:p>
      </dsp:txBody>
      <dsp:txXfrm>
        <a:off x="1437631" y="531"/>
        <a:ext cx="9077968" cy="1244702"/>
      </dsp:txXfrm>
    </dsp:sp>
    <dsp:sp modelId="{61F260FD-7389-4C37-BF8E-44455918EB7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2E350-353A-47D7-A0B4-20202CC195E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8116C-0E43-45D4-9C9E-794F96B2461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Therefore, it is often desirable to reduce the number of input features.</a:t>
          </a:r>
        </a:p>
      </dsp:txBody>
      <dsp:txXfrm>
        <a:off x="1437631" y="1556410"/>
        <a:ext cx="9077968" cy="1244702"/>
      </dsp:txXfrm>
    </dsp:sp>
    <dsp:sp modelId="{3F78E153-38CD-4DC2-9AAC-16E27C228FF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210A3-EE0F-4436-9C7A-D0CF6812874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9281A-267F-4A73-A617-059721ABA8A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This reduces the number of dimensions of the feature space, hence the name “</a:t>
          </a:r>
          <a:r>
            <a:rPr lang="en-US" sz="2300" b="1" kern="1200"/>
            <a:t>dimensionality reduction</a:t>
          </a:r>
          <a:r>
            <a:rPr lang="en-US" sz="2300" kern="1200"/>
            <a:t>.”</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466D-8678-4859-B4AE-34230D523B5A}">
      <dsp:nvSpPr>
        <dsp:cNvPr id="0" name=""/>
        <dsp:cNvSpPr/>
      </dsp:nvSpPr>
      <dsp:spPr>
        <a:xfrm>
          <a:off x="2052" y="954918"/>
          <a:ext cx="4375979" cy="262558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1" kern="1200"/>
            <a:t>When dealing with high dimensional data, it is often useful to reduce the dimensionality by projecting the data to a lower dimensional subspace which captures the “essence” of the data. This is called dimensionality reduction</a:t>
          </a:r>
          <a:endParaRPr lang="en-US" sz="1900" kern="1200"/>
        </a:p>
      </dsp:txBody>
      <dsp:txXfrm>
        <a:off x="78953" y="1031819"/>
        <a:ext cx="4222177" cy="2471785"/>
      </dsp:txXfrm>
    </dsp:sp>
    <dsp:sp modelId="{C7FBE4B4-361F-4949-9350-299F8587ED4E}">
      <dsp:nvSpPr>
        <dsp:cNvPr id="0" name=""/>
        <dsp:cNvSpPr/>
      </dsp:nvSpPr>
      <dsp:spPr>
        <a:xfrm>
          <a:off x="4815630" y="1725090"/>
          <a:ext cx="927707" cy="108524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15630" y="1942139"/>
        <a:ext cx="649395" cy="651145"/>
      </dsp:txXfrm>
    </dsp:sp>
    <dsp:sp modelId="{5135B456-C3A0-4DA7-B4A9-6793F4C5068B}">
      <dsp:nvSpPr>
        <dsp:cNvPr id="0" name=""/>
        <dsp:cNvSpPr/>
      </dsp:nvSpPr>
      <dsp:spPr>
        <a:xfrm>
          <a:off x="6128423" y="954918"/>
          <a:ext cx="4375979" cy="262558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1" kern="1200"/>
            <a:t>The fundamental reason for the curse of dimensionality is that high-dimensional functions have the potential to be much more complicated than low-dimensional ones, and that those complications are harder to discern. The only way to beat the curse is to incorporate knowledge about the data that is correct.</a:t>
          </a:r>
          <a:endParaRPr lang="en-US" sz="1900" kern="1200"/>
        </a:p>
      </dsp:txBody>
      <dsp:txXfrm>
        <a:off x="6205324" y="1031819"/>
        <a:ext cx="4222177" cy="2471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19CA-5478-4E39-B81B-BE06C2E6293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25ED4-37FA-4F50-802A-E01BF32C48A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E0C5D-673E-4F52-A752-73C8A6693A2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i="0" kern="1200"/>
            <a:t>Dimensionality Reduction </a:t>
          </a:r>
          <a:r>
            <a:rPr lang="en-US" sz="1800" b="0" i="0" kern="1200"/>
            <a:t>is simply the reduction in the number of features or number of observations or both, resulting in a dataset with a lower number of either or both dimensions. </a:t>
          </a:r>
          <a:endParaRPr lang="en-US" sz="1800" kern="1200"/>
        </a:p>
      </dsp:txBody>
      <dsp:txXfrm>
        <a:off x="1057183" y="1805"/>
        <a:ext cx="9458416" cy="915310"/>
      </dsp:txXfrm>
    </dsp:sp>
    <dsp:sp modelId="{E34C6B5C-C53C-4A82-9A86-09F5F92A2D8E}">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9C417-0EAC-49AB-9BC9-4C520377292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C9AEFB-FCA3-49A6-961E-A4A2F2CFC5F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0" i="0" kern="1200"/>
            <a:t>Intuitively, one may possibly expect that to do a better job of prediction of the target feature, more the number of observations across the hypothesized feature, the better. </a:t>
          </a:r>
          <a:endParaRPr lang="en-US" sz="1800" kern="1200"/>
        </a:p>
      </dsp:txBody>
      <dsp:txXfrm>
        <a:off x="1057183" y="1145944"/>
        <a:ext cx="9458416" cy="915310"/>
      </dsp:txXfrm>
    </dsp:sp>
    <dsp:sp modelId="{F80E2FF0-3CA6-4984-813E-CAC76445D83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B5A87-0D4E-4283-BB96-D6B01928ED4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4C02A-646C-4C92-996A-37363997277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Dimensionality reduction technique can be defined as, "</a:t>
          </a:r>
          <a:r>
            <a:rPr lang="en-US" sz="1800" b="1" kern="1200"/>
            <a:t>It is a way of converting the higher dimensions dataset into lesser dimensions dataset ensuring that it provides similar information</a:t>
          </a:r>
          <a:r>
            <a:rPr lang="en-US" sz="1800" kern="1200"/>
            <a:t>." </a:t>
          </a:r>
        </a:p>
      </dsp:txBody>
      <dsp:txXfrm>
        <a:off x="1057183" y="2290082"/>
        <a:ext cx="9458416" cy="915310"/>
      </dsp:txXfrm>
    </dsp:sp>
    <dsp:sp modelId="{C573AD05-1C02-413C-89B0-8F856B71A25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6EAA3-6EF1-484C-B34D-D71CF408670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970B8-FFA3-471C-8C88-A9F01C4892C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These techniques are widely used in machine learning</a:t>
          </a:r>
        </a:p>
      </dsp:txBody>
      <dsp:txXfrm>
        <a:off x="1057183" y="3434221"/>
        <a:ext cx="9458416" cy="915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32E7C-A9C5-407A-A1F6-FBC77BA67BC0}">
      <dsp:nvSpPr>
        <dsp:cNvPr id="0" name=""/>
        <dsp:cNvSpPr/>
      </dsp:nvSpPr>
      <dsp:spPr>
        <a:xfrm>
          <a:off x="3283" y="163761"/>
          <a:ext cx="3201185" cy="6846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1" i="0" kern="1200"/>
            <a:t>Irrelevant Data / Missing Data</a:t>
          </a:r>
          <a:endParaRPr lang="en-US" sz="1900" kern="1200"/>
        </a:p>
      </dsp:txBody>
      <dsp:txXfrm>
        <a:off x="3283" y="163761"/>
        <a:ext cx="3201185" cy="684688"/>
      </dsp:txXfrm>
    </dsp:sp>
    <dsp:sp modelId="{D7AA549A-63E5-49D4-896E-0C0E457F3AAD}">
      <dsp:nvSpPr>
        <dsp:cNvPr id="0" name=""/>
        <dsp:cNvSpPr/>
      </dsp:nvSpPr>
      <dsp:spPr>
        <a:xfrm>
          <a:off x="3283" y="848450"/>
          <a:ext cx="3201185" cy="352321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Examples of irrelevant data can be the Employee ID column, Loan Application Number, Account Number, Serial number</a:t>
          </a:r>
          <a:endParaRPr lang="en-US" sz="1900" kern="1200"/>
        </a:p>
      </dsp:txBody>
      <dsp:txXfrm>
        <a:off x="3283" y="848450"/>
        <a:ext cx="3201185" cy="3523212"/>
      </dsp:txXfrm>
    </dsp:sp>
    <dsp:sp modelId="{917E1935-11B2-4413-88E7-DAC9C9EDC04B}">
      <dsp:nvSpPr>
        <dsp:cNvPr id="0" name=""/>
        <dsp:cNvSpPr/>
      </dsp:nvSpPr>
      <dsp:spPr>
        <a:xfrm>
          <a:off x="3652635" y="163761"/>
          <a:ext cx="3201185" cy="684688"/>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i="0" kern="1200"/>
            <a:t>Features with zero/low variance</a:t>
          </a:r>
          <a:endParaRPr lang="en-US" sz="1900" kern="1200"/>
        </a:p>
      </dsp:txBody>
      <dsp:txXfrm>
        <a:off x="3652635" y="163761"/>
        <a:ext cx="3201185" cy="684688"/>
      </dsp:txXfrm>
    </dsp:sp>
    <dsp:sp modelId="{D4491FC5-1B7F-4CA1-B97A-3C5E9EE2A343}">
      <dsp:nvSpPr>
        <dsp:cNvPr id="0" name=""/>
        <dsp:cNvSpPr/>
      </dsp:nvSpPr>
      <dsp:spPr>
        <a:xfrm>
          <a:off x="3652635" y="848450"/>
          <a:ext cx="3201185" cy="3523212"/>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Continuous features with zero variance or constant value throughout all the observations</a:t>
          </a:r>
        </a:p>
        <a:p>
          <a:pPr marL="171450" lvl="1" indent="-171450" algn="l" defTabSz="844550">
            <a:lnSpc>
              <a:spcPct val="90000"/>
            </a:lnSpc>
            <a:spcBef>
              <a:spcPct val="0"/>
            </a:spcBef>
            <a:spcAft>
              <a:spcPct val="15000"/>
            </a:spcAft>
            <a:buChar char="•"/>
          </a:pPr>
          <a:r>
            <a:rPr lang="en-US" sz="1900" kern="1200"/>
            <a:t>Values between 1 and 5 will have a lower variance compared to features with a wide range (eg. Between 1 and 100,000).</a:t>
          </a:r>
        </a:p>
      </dsp:txBody>
      <dsp:txXfrm>
        <a:off x="3652635" y="848450"/>
        <a:ext cx="3201185" cy="3523212"/>
      </dsp:txXfrm>
    </dsp:sp>
    <dsp:sp modelId="{6967689F-7A04-4581-8F58-E39A07274F3D}">
      <dsp:nvSpPr>
        <dsp:cNvPr id="0" name=""/>
        <dsp:cNvSpPr/>
      </dsp:nvSpPr>
      <dsp:spPr>
        <a:xfrm>
          <a:off x="7301986" y="163761"/>
          <a:ext cx="3201185" cy="68468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1" i="0" kern="1200"/>
            <a:t>Highly Correlated Features</a:t>
          </a:r>
          <a:endParaRPr lang="en-US" sz="1900" kern="1200"/>
        </a:p>
      </dsp:txBody>
      <dsp:txXfrm>
        <a:off x="7301986" y="163761"/>
        <a:ext cx="3201185" cy="684688"/>
      </dsp:txXfrm>
    </dsp:sp>
    <dsp:sp modelId="{21AAF0D5-E30E-49AB-B872-9173BD35B5A0}">
      <dsp:nvSpPr>
        <dsp:cNvPr id="0" name=""/>
        <dsp:cNvSpPr/>
      </dsp:nvSpPr>
      <dsp:spPr>
        <a:xfrm>
          <a:off x="7301986" y="848450"/>
          <a:ext cx="3201185" cy="352321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In linear machine learning algorithms, high correlation between independent variables severely downgrades the model reliability and performance.</a:t>
          </a:r>
        </a:p>
        <a:p>
          <a:pPr marL="171450" lvl="1" indent="-171450" algn="l" defTabSz="844550">
            <a:lnSpc>
              <a:spcPct val="90000"/>
            </a:lnSpc>
            <a:spcBef>
              <a:spcPct val="0"/>
            </a:spcBef>
            <a:spcAft>
              <a:spcPct val="15000"/>
            </a:spcAft>
            <a:buChar char="•"/>
          </a:pPr>
          <a:r>
            <a:rPr lang="en-US" sz="1900" kern="1200"/>
            <a:t>Among the pairs of highly correlated features, we can drop one which has a lower correlation with the target variable and retain the other</a:t>
          </a:r>
        </a:p>
      </dsp:txBody>
      <dsp:txXfrm>
        <a:off x="7301986" y="848450"/>
        <a:ext cx="3201185" cy="3523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A3FFE-DA76-40FE-AE82-ABA7EE0D4904}">
      <dsp:nvSpPr>
        <dsp:cNvPr id="0" name=""/>
        <dsp:cNvSpPr/>
      </dsp:nvSpPr>
      <dsp:spPr>
        <a:xfrm>
          <a:off x="0" y="53081"/>
          <a:ext cx="10506456"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Model Complexity, Over-fitting and Interpretability</a:t>
          </a:r>
          <a:endParaRPr lang="en-US" sz="2200" kern="1200"/>
        </a:p>
      </dsp:txBody>
      <dsp:txXfrm>
        <a:off x="25759" y="78840"/>
        <a:ext cx="10454938" cy="476152"/>
      </dsp:txXfrm>
    </dsp:sp>
    <dsp:sp modelId="{39247A98-53D4-4532-9659-33B492633D60}">
      <dsp:nvSpPr>
        <dsp:cNvPr id="0" name=""/>
        <dsp:cNvSpPr/>
      </dsp:nvSpPr>
      <dsp:spPr>
        <a:xfrm>
          <a:off x="0" y="580751"/>
          <a:ext cx="10506456"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Having a large number of features in the dataset taken as the input for a machine leaning algorithm, makes the resulting model very complex and frequently results in over-fitting. Such models perform very well in predictions on the training data but the performance metrics dip drastically on test /unseen data.</a:t>
          </a:r>
        </a:p>
      </dsp:txBody>
      <dsp:txXfrm>
        <a:off x="0" y="580751"/>
        <a:ext cx="10506456" cy="774180"/>
      </dsp:txXfrm>
    </dsp:sp>
    <dsp:sp modelId="{2A905815-5FA3-476E-A5F1-436282B2C16D}">
      <dsp:nvSpPr>
        <dsp:cNvPr id="0" name=""/>
        <dsp:cNvSpPr/>
      </dsp:nvSpPr>
      <dsp:spPr>
        <a:xfrm>
          <a:off x="0" y="1354931"/>
          <a:ext cx="10506456" cy="5276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Preliminary Evaluation of modelling approach</a:t>
          </a:r>
          <a:endParaRPr lang="en-US" sz="2200" kern="1200"/>
        </a:p>
      </dsp:txBody>
      <dsp:txXfrm>
        <a:off x="25759" y="1380690"/>
        <a:ext cx="10454938" cy="476152"/>
      </dsp:txXfrm>
    </dsp:sp>
    <dsp:sp modelId="{42E03666-5DC0-452A-969F-C3DA06432869}">
      <dsp:nvSpPr>
        <dsp:cNvPr id="0" name=""/>
        <dsp:cNvSpPr/>
      </dsp:nvSpPr>
      <dsp:spPr>
        <a:xfrm>
          <a:off x="0" y="1882602"/>
          <a:ext cx="10506456"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 projects involving a huge number of observations (possibly running into millions of rows) or domains/problems not modelled before, it may be necessary to try out alternate modelling approaches to see which model is </a:t>
          </a:r>
          <a:r>
            <a:rPr lang="en-IN" sz="1700" kern="1200"/>
            <a:t>best suited</a:t>
          </a:r>
          <a:endParaRPr lang="en-US" sz="1700" kern="1200"/>
        </a:p>
        <a:p>
          <a:pPr marL="171450" lvl="1" indent="-171450" algn="l" defTabSz="755650">
            <a:lnSpc>
              <a:spcPct val="90000"/>
            </a:lnSpc>
            <a:spcBef>
              <a:spcPct val="0"/>
            </a:spcBef>
            <a:spcAft>
              <a:spcPct val="20000"/>
            </a:spcAft>
            <a:buChar char="•"/>
          </a:pPr>
          <a:r>
            <a:rPr lang="en-US" sz="1700" kern="1200"/>
            <a:t>It is prudent to try out the various approaches on a smaller subset of the overall observations in the data to save time, cost and effort required in arriving at an optimal solution</a:t>
          </a:r>
        </a:p>
      </dsp:txBody>
      <dsp:txXfrm>
        <a:off x="0" y="1882602"/>
        <a:ext cx="10506456" cy="1297890"/>
      </dsp:txXfrm>
    </dsp:sp>
    <dsp:sp modelId="{1BB0CEF4-2948-47AA-A9FF-186E704789CA}">
      <dsp:nvSpPr>
        <dsp:cNvPr id="0" name=""/>
        <dsp:cNvSpPr/>
      </dsp:nvSpPr>
      <dsp:spPr>
        <a:xfrm>
          <a:off x="0" y="3180492"/>
          <a:ext cx="10506456"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Computational Cost, Capacity, Time &amp; Storage Constraints</a:t>
          </a:r>
          <a:endParaRPr lang="en-US" sz="2200" kern="1200"/>
        </a:p>
      </dsp:txBody>
      <dsp:txXfrm>
        <a:off x="25759" y="3206251"/>
        <a:ext cx="10454938" cy="476152"/>
      </dsp:txXfrm>
    </dsp:sp>
    <dsp:sp modelId="{6EFB00CC-BE84-49CC-9494-1D895DFE523B}">
      <dsp:nvSpPr>
        <dsp:cNvPr id="0" name=""/>
        <dsp:cNvSpPr/>
      </dsp:nvSpPr>
      <dsp:spPr>
        <a:xfrm>
          <a:off x="0" y="3708162"/>
          <a:ext cx="10506456"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High dimensionality datasets also come up against the constraints of computational cost, processing capacity, storage and time taken to train the models and generate predictions. Hence dimensionality reduction plays an important role in mitigating this challenge</a:t>
          </a:r>
        </a:p>
      </dsp:txBody>
      <dsp:txXfrm>
        <a:off x="0" y="3708162"/>
        <a:ext cx="10506456" cy="7741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6501F-6041-45AC-9A6C-9D26BEF8BD9D}">
      <dsp:nvSpPr>
        <dsp:cNvPr id="0" name=""/>
        <dsp:cNvSpPr/>
      </dsp:nvSpPr>
      <dsp:spPr>
        <a:xfrm>
          <a:off x="1963800" y="19844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E40E38-9AE3-41B7-881E-70126FEC7664}">
      <dsp:nvSpPr>
        <dsp:cNvPr id="0" name=""/>
        <dsp:cNvSpPr/>
      </dsp:nvSpPr>
      <dsp:spPr>
        <a:xfrm>
          <a:off x="559800" y="188048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b="1" i="0" kern="1200"/>
            <a:t>Feature Selection</a:t>
          </a:r>
          <a:endParaRPr lang="en-US" sz="3600" kern="1200"/>
        </a:p>
      </dsp:txBody>
      <dsp:txXfrm>
        <a:off x="559800" y="1880486"/>
        <a:ext cx="4320000" cy="648000"/>
      </dsp:txXfrm>
    </dsp:sp>
    <dsp:sp modelId="{1E49646A-F856-49F4-9F7E-8A067D4E48F0}">
      <dsp:nvSpPr>
        <dsp:cNvPr id="0" name=""/>
        <dsp:cNvSpPr/>
      </dsp:nvSpPr>
      <dsp:spPr>
        <a:xfrm>
          <a:off x="559800" y="2607575"/>
          <a:ext cx="4320000" cy="1545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Feature selection is the process of selecting the subset of the relevant features and leaving out the irrelevant features present in a dataset to build a model of high accuracy. </a:t>
          </a:r>
          <a:endParaRPr lang="en-US" sz="1700" kern="1200"/>
        </a:p>
        <a:p>
          <a:pPr marL="0" lvl="0" indent="0" algn="ctr" defTabSz="755650">
            <a:lnSpc>
              <a:spcPct val="90000"/>
            </a:lnSpc>
            <a:spcBef>
              <a:spcPct val="0"/>
            </a:spcBef>
            <a:spcAft>
              <a:spcPct val="35000"/>
            </a:spcAft>
            <a:buNone/>
          </a:pPr>
          <a:r>
            <a:rPr lang="en-US" sz="1700" b="0" i="0" kern="1200"/>
            <a:t>In other words, it is a way of selecting the optimal features from the input dataset.</a:t>
          </a:r>
          <a:endParaRPr lang="en-US" sz="1700" kern="1200"/>
        </a:p>
      </dsp:txBody>
      <dsp:txXfrm>
        <a:off x="559800" y="2607575"/>
        <a:ext cx="4320000" cy="1545318"/>
      </dsp:txXfrm>
    </dsp:sp>
    <dsp:sp modelId="{5CFB8EF4-A017-4A7E-AF02-1A994FBDDBB8}">
      <dsp:nvSpPr>
        <dsp:cNvPr id="0" name=""/>
        <dsp:cNvSpPr/>
      </dsp:nvSpPr>
      <dsp:spPr>
        <a:xfrm>
          <a:off x="7039800" y="19844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D92C2-C811-4582-A9E5-613E31D37EBC}">
      <dsp:nvSpPr>
        <dsp:cNvPr id="0" name=""/>
        <dsp:cNvSpPr/>
      </dsp:nvSpPr>
      <dsp:spPr>
        <a:xfrm>
          <a:off x="5635800" y="188048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b="1" i="0" kern="1200"/>
            <a:t>Feature Extraction</a:t>
          </a:r>
          <a:endParaRPr lang="en-US" sz="3600" kern="1200"/>
        </a:p>
      </dsp:txBody>
      <dsp:txXfrm>
        <a:off x="5635800" y="1880486"/>
        <a:ext cx="4320000" cy="648000"/>
      </dsp:txXfrm>
    </dsp:sp>
    <dsp:sp modelId="{9CCFBC2A-1C8A-4E3C-8D3C-4C3D789F9CE3}">
      <dsp:nvSpPr>
        <dsp:cNvPr id="0" name=""/>
        <dsp:cNvSpPr/>
      </dsp:nvSpPr>
      <dsp:spPr>
        <a:xfrm>
          <a:off x="5635800" y="2607575"/>
          <a:ext cx="4320000" cy="1545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Feature extraction is the process of transforming the space containing many dimensions into space with fewer dimensions. </a:t>
          </a:r>
          <a:endParaRPr lang="en-US" sz="1700" kern="1200"/>
        </a:p>
        <a:p>
          <a:pPr marL="0" lvl="0" indent="0" algn="ctr" defTabSz="755650">
            <a:lnSpc>
              <a:spcPct val="90000"/>
            </a:lnSpc>
            <a:spcBef>
              <a:spcPct val="0"/>
            </a:spcBef>
            <a:spcAft>
              <a:spcPct val="35000"/>
            </a:spcAft>
            <a:buNone/>
          </a:pPr>
          <a:r>
            <a:rPr lang="en-US" sz="1700" b="0" i="0" kern="1200"/>
            <a:t>This approach is useful when we want to keep the whole information but use fewer resources while processing the information.</a:t>
          </a:r>
          <a:endParaRPr lang="en-US" sz="1700" kern="1200"/>
        </a:p>
      </dsp:txBody>
      <dsp:txXfrm>
        <a:off x="5635800" y="2607575"/>
        <a:ext cx="4320000" cy="15453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471FE-EC67-4889-8DD6-8376B36DCD96}">
      <dsp:nvSpPr>
        <dsp:cNvPr id="0" name=""/>
        <dsp:cNvSpPr/>
      </dsp:nvSpPr>
      <dsp:spPr>
        <a:xfrm>
          <a:off x="0" y="5363"/>
          <a:ext cx="10515600"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i="0" kern="1200"/>
            <a:t>Filters Methods</a:t>
          </a:r>
          <a:endParaRPr lang="en-US" sz="3400" kern="1200"/>
        </a:p>
      </dsp:txBody>
      <dsp:txXfrm>
        <a:off x="39809" y="45172"/>
        <a:ext cx="10435982" cy="735872"/>
      </dsp:txXfrm>
    </dsp:sp>
    <dsp:sp modelId="{39D72CDD-2F1F-48DD-9603-E27D161A5F5B}">
      <dsp:nvSpPr>
        <dsp:cNvPr id="0" name=""/>
        <dsp:cNvSpPr/>
      </dsp:nvSpPr>
      <dsp:spPr>
        <a:xfrm>
          <a:off x="0" y="82085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b="0" i="0" kern="1200"/>
            <a:t>In this method, the dataset is filtered, and a subset that contains only the relevant features is taken. </a:t>
          </a:r>
          <a:endParaRPr lang="en-US" sz="2700" kern="1200"/>
        </a:p>
      </dsp:txBody>
      <dsp:txXfrm>
        <a:off x="0" y="820853"/>
        <a:ext cx="10515600" cy="844560"/>
      </dsp:txXfrm>
    </dsp:sp>
    <dsp:sp modelId="{A9DF240B-41B5-4B0B-82B6-676D68943558}">
      <dsp:nvSpPr>
        <dsp:cNvPr id="0" name=""/>
        <dsp:cNvSpPr/>
      </dsp:nvSpPr>
      <dsp:spPr>
        <a:xfrm>
          <a:off x="0" y="1665414"/>
          <a:ext cx="10515600" cy="8154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Some common techniques of filters method are:</a:t>
          </a:r>
          <a:endParaRPr lang="en-US" sz="3400" kern="1200"/>
        </a:p>
      </dsp:txBody>
      <dsp:txXfrm>
        <a:off x="39809" y="1705223"/>
        <a:ext cx="10435982" cy="735872"/>
      </dsp:txXfrm>
    </dsp:sp>
    <dsp:sp modelId="{25186E04-DAD3-4EE6-A8BD-749EC6271149}">
      <dsp:nvSpPr>
        <dsp:cNvPr id="0" name=""/>
        <dsp:cNvSpPr/>
      </dsp:nvSpPr>
      <dsp:spPr>
        <a:xfrm>
          <a:off x="0" y="2480904"/>
          <a:ext cx="10515600" cy="18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b="1" i="0" kern="1200"/>
            <a:t>Correlation</a:t>
          </a:r>
          <a:endParaRPr lang="en-US" sz="2700" kern="1200"/>
        </a:p>
        <a:p>
          <a:pPr marL="228600" lvl="1" indent="-228600" algn="l" defTabSz="1200150">
            <a:lnSpc>
              <a:spcPct val="90000"/>
            </a:lnSpc>
            <a:spcBef>
              <a:spcPct val="0"/>
            </a:spcBef>
            <a:spcAft>
              <a:spcPct val="20000"/>
            </a:spcAft>
            <a:buChar char="•"/>
          </a:pPr>
          <a:r>
            <a:rPr lang="en-US" sz="2700" b="1" i="0" kern="1200"/>
            <a:t>Chi-Square Test</a:t>
          </a:r>
          <a:endParaRPr lang="en-US" sz="2700" kern="1200"/>
        </a:p>
        <a:p>
          <a:pPr marL="228600" lvl="1" indent="-228600" algn="l" defTabSz="1200150">
            <a:lnSpc>
              <a:spcPct val="90000"/>
            </a:lnSpc>
            <a:spcBef>
              <a:spcPct val="0"/>
            </a:spcBef>
            <a:spcAft>
              <a:spcPct val="20000"/>
            </a:spcAft>
            <a:buChar char="•"/>
          </a:pPr>
          <a:r>
            <a:rPr lang="en-US" sz="2700" b="1" i="0" kern="1200"/>
            <a:t>ANOVA</a:t>
          </a:r>
          <a:endParaRPr lang="en-US" sz="2700" kern="1200"/>
        </a:p>
        <a:p>
          <a:pPr marL="228600" lvl="1" indent="-228600" algn="l" defTabSz="1200150">
            <a:lnSpc>
              <a:spcPct val="90000"/>
            </a:lnSpc>
            <a:spcBef>
              <a:spcPct val="0"/>
            </a:spcBef>
            <a:spcAft>
              <a:spcPct val="20000"/>
            </a:spcAft>
            <a:buChar char="•"/>
          </a:pPr>
          <a:r>
            <a:rPr lang="en-US" sz="2700" b="1" i="0" kern="1200"/>
            <a:t>Information Gain, etc.</a:t>
          </a:r>
          <a:endParaRPr lang="en-US" sz="2700" kern="1200"/>
        </a:p>
      </dsp:txBody>
      <dsp:txXfrm>
        <a:off x="0" y="2480904"/>
        <a:ext cx="10515600" cy="18650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1E0C-3547-4209-A9DE-88BE2A377B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A4FE6F-C091-4742-9367-6D7C536D2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78ED0D-494F-4C61-8306-FB165FD6D89D}"/>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3FA271DF-D008-4576-9B48-523F018D9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7FE2D-BDCB-4BC3-B372-8C41A7AFBB9A}"/>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64127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B7B1-8720-449B-80DB-D4E3515E57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C41514-80FB-4967-B22A-3DDD86CF9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F25A2-F80A-4893-87B3-B7AF79DDC713}"/>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039EF3E4-C19B-48D5-A5C1-199DAD49A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E642C-9ED7-455F-A653-966DADA27AA4}"/>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222046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BC90E-5701-4337-A933-534B27730D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3424F-E50C-4846-B9EC-0F6E0AAA2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E8D91-A200-4C24-910D-DC42BAB6655E}"/>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AA1588C5-1C98-4D49-A2A5-615F970BE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3191D-4CA8-4013-B981-2368476984E3}"/>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117607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C223-81CF-438C-9EFF-77F61D8C0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0253-B056-40EE-AD4F-55D31D4AA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3A734-1A77-4A6F-8B94-82F9D07F6F43}"/>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768EF6E3-D9FE-4DC4-B569-100E77812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7D233-7C6D-486C-ADAB-DDBBB6CDE8B4}"/>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177830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D712-4EA9-43F0-B93F-6463C6783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D4C6F1-49D9-4CCE-A1E6-5213E36AF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1CD00E-9C16-41AD-9459-471640C50D0E}"/>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E7CC52B6-0030-4949-90C9-5C974AF54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6490C-89A7-46EE-8D25-C897F23F55AB}"/>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232763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560F-5A0C-485B-A434-E6DB3DA4F9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286175-0BBD-493C-8FA2-493E3CA6E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E9DF9-2E09-476B-9546-BA1DD6AD14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19C01A-81EB-45AC-B23E-8DC71B34FBEC}"/>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6" name="Footer Placeholder 5">
            <a:extLst>
              <a:ext uri="{FF2B5EF4-FFF2-40B4-BE49-F238E27FC236}">
                <a16:creationId xmlns:a16="http://schemas.microsoft.com/office/drawing/2014/main" id="{B039688A-92AB-4D97-A471-A84CBAFEA1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264104-4338-4F0B-AF6D-DDB466E706F1}"/>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413685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4115-9F19-41C1-9F13-FA5BA8B62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9B8940-15A8-410F-BE43-B7F1B0BC6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A0C289-7202-4AB4-9771-A64ACDEC3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CECD98-0CD3-4648-B7B2-CF7B9AC01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C47AD-8089-49D3-9F59-E910C4CEB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687A76-0E8A-43A5-BF2F-DF4E8D9F764B}"/>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8" name="Footer Placeholder 7">
            <a:extLst>
              <a:ext uri="{FF2B5EF4-FFF2-40B4-BE49-F238E27FC236}">
                <a16:creationId xmlns:a16="http://schemas.microsoft.com/office/drawing/2014/main" id="{791A024F-A6B5-4F07-980C-2095FA8331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16762B-A4B4-4982-9C70-E8185C686977}"/>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141408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85A0-4336-455F-987E-E65FB09BC9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BC6809-0593-4998-93C9-8CA795B88165}"/>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4" name="Footer Placeholder 3">
            <a:extLst>
              <a:ext uri="{FF2B5EF4-FFF2-40B4-BE49-F238E27FC236}">
                <a16:creationId xmlns:a16="http://schemas.microsoft.com/office/drawing/2014/main" id="{D7C76D5F-7B0F-4C5A-8969-6AABB169A4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4D4425-1766-4C86-A1CA-2129E51FDE06}"/>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77268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9B643-67C3-401D-A52A-956A8F2D4B07}"/>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3" name="Footer Placeholder 2">
            <a:extLst>
              <a:ext uri="{FF2B5EF4-FFF2-40B4-BE49-F238E27FC236}">
                <a16:creationId xmlns:a16="http://schemas.microsoft.com/office/drawing/2014/main" id="{08C61145-B302-482D-AF32-4E3456BD6D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2C5CBF-EF63-42AC-9285-DC40C2907B82}"/>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87595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99B2-6D01-490B-827A-6F38744D6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B7218-196E-4EB4-AEBE-26083F23F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8A5F8F-1CD1-4C09-AD57-8A1FE210C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F5859-E7F3-45F6-8DCB-0BA92F74A14B}"/>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6" name="Footer Placeholder 5">
            <a:extLst>
              <a:ext uri="{FF2B5EF4-FFF2-40B4-BE49-F238E27FC236}">
                <a16:creationId xmlns:a16="http://schemas.microsoft.com/office/drawing/2014/main" id="{2350AF4B-E007-4075-AB56-649DDBC5C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2F1A5-852F-4FBE-8B2F-103FC084A67B}"/>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30453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2355-9C6C-454E-BD04-585571E0F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3E3C1D-3F34-4C83-91BE-97D8B3BBE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4516F-1896-4602-B3FF-25F9ECAE1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67623-702F-465B-A1C0-83D82BEE5884}"/>
              </a:ext>
            </a:extLst>
          </p:cNvPr>
          <p:cNvSpPr>
            <a:spLocks noGrp="1"/>
          </p:cNvSpPr>
          <p:nvPr>
            <p:ph type="dt" sz="half" idx="10"/>
          </p:nvPr>
        </p:nvSpPr>
        <p:spPr/>
        <p:txBody>
          <a:bodyPr/>
          <a:lstStyle/>
          <a:p>
            <a:fld id="{5A76192B-23AA-42B1-B8DD-305568322FB4}" type="datetimeFigureOut">
              <a:rPr lang="en-IN" smtClean="0"/>
              <a:t>25-11-2021</a:t>
            </a:fld>
            <a:endParaRPr lang="en-IN"/>
          </a:p>
        </p:txBody>
      </p:sp>
      <p:sp>
        <p:nvSpPr>
          <p:cNvPr id="6" name="Footer Placeholder 5">
            <a:extLst>
              <a:ext uri="{FF2B5EF4-FFF2-40B4-BE49-F238E27FC236}">
                <a16:creationId xmlns:a16="http://schemas.microsoft.com/office/drawing/2014/main" id="{2B53B5EA-DFAE-456C-9A28-7F08E76DC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31A087-E7BB-4AFD-9ED7-F2F01E02C121}"/>
              </a:ext>
            </a:extLst>
          </p:cNvPr>
          <p:cNvSpPr>
            <a:spLocks noGrp="1"/>
          </p:cNvSpPr>
          <p:nvPr>
            <p:ph type="sldNum" sz="quarter" idx="12"/>
          </p:nvPr>
        </p:nvSpPr>
        <p:spPr/>
        <p:txBody>
          <a:bodyPr/>
          <a:lstStyle/>
          <a:p>
            <a:fld id="{DA6E7D23-BE68-4FC3-9A8E-1632677609AF}" type="slidenum">
              <a:rPr lang="en-IN" smtClean="0"/>
              <a:t>‹#›</a:t>
            </a:fld>
            <a:endParaRPr lang="en-IN"/>
          </a:p>
        </p:txBody>
      </p:sp>
    </p:spTree>
    <p:extLst>
      <p:ext uri="{BB962C8B-B14F-4D97-AF65-F5344CB8AC3E}">
        <p14:creationId xmlns:p14="http://schemas.microsoft.com/office/powerpoint/2010/main" val="6541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B38A0-C5AB-4150-A8DC-F9F48AF18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7568A1-4383-4D24-879C-E1FA841143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ECD8E-1B9A-4BC2-8FCE-80934EC52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6192B-23AA-42B1-B8DD-305568322FB4}" type="datetimeFigureOut">
              <a:rPr lang="en-IN" smtClean="0"/>
              <a:t>25-11-2021</a:t>
            </a:fld>
            <a:endParaRPr lang="en-IN"/>
          </a:p>
        </p:txBody>
      </p:sp>
      <p:sp>
        <p:nvSpPr>
          <p:cNvPr id="5" name="Footer Placeholder 4">
            <a:extLst>
              <a:ext uri="{FF2B5EF4-FFF2-40B4-BE49-F238E27FC236}">
                <a16:creationId xmlns:a16="http://schemas.microsoft.com/office/drawing/2014/main" id="{ED448E08-72E1-40D9-A81D-46F90D9F2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D127B8-55B6-48DD-A85F-20B861E00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E7D23-BE68-4FC3-9A8E-1632677609AF}" type="slidenum">
              <a:rPr lang="en-IN" smtClean="0"/>
              <a:t>‹#›</a:t>
            </a:fld>
            <a:endParaRPr lang="en-IN"/>
          </a:p>
        </p:txBody>
      </p:sp>
    </p:spTree>
    <p:extLst>
      <p:ext uri="{BB962C8B-B14F-4D97-AF65-F5344CB8AC3E}">
        <p14:creationId xmlns:p14="http://schemas.microsoft.com/office/powerpoint/2010/main" val="152553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0CF7E-85B8-4BFB-8E32-79B034E2E1F2}"/>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Dimensionality Reduction in Machine Learning</a:t>
            </a:r>
          </a:p>
        </p:txBody>
      </p:sp>
      <p:sp>
        <p:nvSpPr>
          <p:cNvPr id="3" name="Subtitle 2">
            <a:extLst>
              <a:ext uri="{FF2B5EF4-FFF2-40B4-BE49-F238E27FC236}">
                <a16:creationId xmlns:a16="http://schemas.microsoft.com/office/drawing/2014/main" id="{378D68C3-3132-47C0-B61C-2998BA54CA7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N">
              <a:solidFill>
                <a:srgbClr val="FFFFFF"/>
              </a:solidFill>
            </a:endParaRPr>
          </a:p>
        </p:txBody>
      </p:sp>
    </p:spTree>
    <p:extLst>
      <p:ext uri="{BB962C8B-B14F-4D97-AF65-F5344CB8AC3E}">
        <p14:creationId xmlns:p14="http://schemas.microsoft.com/office/powerpoint/2010/main" val="390081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44372-E521-422E-ABF4-6E233F6EAA49}"/>
              </a:ext>
            </a:extLst>
          </p:cNvPr>
          <p:cNvSpPr>
            <a:spLocks noGrp="1"/>
          </p:cNvSpPr>
          <p:nvPr>
            <p:ph type="title"/>
          </p:nvPr>
        </p:nvSpPr>
        <p:spPr>
          <a:xfrm>
            <a:off x="643467" y="321734"/>
            <a:ext cx="10905066" cy="1135737"/>
          </a:xfrm>
        </p:spPr>
        <p:txBody>
          <a:bodyPr>
            <a:normAutofit/>
          </a:bodyPr>
          <a:lstStyle/>
          <a:p>
            <a:r>
              <a:rPr lang="en-IN" sz="3600" b="0" i="0">
                <a:effectLst/>
                <a:latin typeface="erdana"/>
              </a:rPr>
              <a:t>Approaches of Dimension Reduction</a:t>
            </a:r>
            <a:endParaRPr lang="en-IN" sz="3600"/>
          </a:p>
        </p:txBody>
      </p:sp>
      <p:sp>
        <p:nvSpPr>
          <p:cNvPr id="7"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9691EE57-88B8-4B73-BD82-CC4987593E26}"/>
              </a:ext>
            </a:extLst>
          </p:cNvPr>
          <p:cNvGraphicFramePr>
            <a:graphicFrameLocks noGrp="1"/>
          </p:cNvGraphicFramePr>
          <p:nvPr>
            <p:ph idx="1"/>
            <p:extLst>
              <p:ext uri="{D42A27DB-BD31-4B8C-83A1-F6EECF244321}">
                <p14:modId xmlns:p14="http://schemas.microsoft.com/office/powerpoint/2010/main" val="25582080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63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7C684F-4E2A-4313-8F81-136833D9DD8F}"/>
              </a:ext>
            </a:extLst>
          </p:cNvPr>
          <p:cNvSpPr>
            <a:spLocks noGrp="1"/>
          </p:cNvSpPr>
          <p:nvPr>
            <p:ph type="title"/>
          </p:nvPr>
        </p:nvSpPr>
        <p:spPr>
          <a:xfrm>
            <a:off x="643467" y="321734"/>
            <a:ext cx="10905066" cy="1135737"/>
          </a:xfrm>
        </p:spPr>
        <p:txBody>
          <a:bodyPr>
            <a:normAutofit/>
          </a:bodyPr>
          <a:lstStyle/>
          <a:p>
            <a:r>
              <a:rPr lang="en-IN" sz="3600"/>
              <a:t>Feature Selection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AE48192-F968-4967-B3F4-21AFA07D6B85}"/>
              </a:ext>
            </a:extLst>
          </p:cNvPr>
          <p:cNvGraphicFramePr>
            <a:graphicFrameLocks noGrp="1"/>
          </p:cNvGraphicFramePr>
          <p:nvPr>
            <p:ph idx="1"/>
            <p:extLst>
              <p:ext uri="{D42A27DB-BD31-4B8C-83A1-F6EECF244321}">
                <p14:modId xmlns:p14="http://schemas.microsoft.com/office/powerpoint/2010/main" val="3693264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74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A331B3-8BE1-4487-B567-C60B8F3EE477}"/>
              </a:ext>
            </a:extLst>
          </p:cNvPr>
          <p:cNvSpPr>
            <a:spLocks noGrp="1"/>
          </p:cNvSpPr>
          <p:nvPr>
            <p:ph type="title"/>
          </p:nvPr>
        </p:nvSpPr>
        <p:spPr>
          <a:xfrm>
            <a:off x="643467" y="321734"/>
            <a:ext cx="10905066" cy="1135737"/>
          </a:xfrm>
        </p:spPr>
        <p:txBody>
          <a:bodyPr>
            <a:normAutofit/>
          </a:bodyPr>
          <a:lstStyle/>
          <a:p>
            <a:endParaRPr lang="en-IN"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75198F-3BEE-4C46-A559-A07E18459665}"/>
              </a:ext>
            </a:extLst>
          </p:cNvPr>
          <p:cNvGraphicFramePr>
            <a:graphicFrameLocks noGrp="1"/>
          </p:cNvGraphicFramePr>
          <p:nvPr>
            <p:ph idx="1"/>
            <p:extLst>
              <p:ext uri="{D42A27DB-BD31-4B8C-83A1-F6EECF244321}">
                <p14:modId xmlns:p14="http://schemas.microsoft.com/office/powerpoint/2010/main" val="15982937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54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A87D-BCEA-4F2E-8E85-98F25E785054}"/>
              </a:ext>
            </a:extLst>
          </p:cNvPr>
          <p:cNvSpPr>
            <a:spLocks noGrp="1"/>
          </p:cNvSpPr>
          <p:nvPr>
            <p:ph type="title"/>
          </p:nvPr>
        </p:nvSpPr>
        <p:spPr>
          <a:xfrm>
            <a:off x="643467" y="321734"/>
            <a:ext cx="10905066" cy="1135737"/>
          </a:xfrm>
        </p:spPr>
        <p:txBody>
          <a:bodyPr>
            <a:normAutofit/>
          </a:bodyPr>
          <a:lstStyle/>
          <a:p>
            <a:endParaRPr lang="en-IN"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4E8E26-5C1B-4DCB-A74D-9E4298E4A099}"/>
              </a:ext>
            </a:extLst>
          </p:cNvPr>
          <p:cNvGraphicFramePr>
            <a:graphicFrameLocks noGrp="1"/>
          </p:cNvGraphicFramePr>
          <p:nvPr>
            <p:ph idx="1"/>
            <p:extLst>
              <p:ext uri="{D42A27DB-BD31-4B8C-83A1-F6EECF244321}">
                <p14:modId xmlns:p14="http://schemas.microsoft.com/office/powerpoint/2010/main" val="1443906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71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DEE6-2FB3-4C46-85D3-3653F5C0F3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DE1B6B-07B3-47D7-B246-FB393D9A164F}"/>
              </a:ext>
            </a:extLst>
          </p:cNvPr>
          <p:cNvSpPr>
            <a:spLocks noGrp="1"/>
          </p:cNvSpPr>
          <p:nvPr>
            <p:ph idx="1"/>
          </p:nvPr>
        </p:nvSpPr>
        <p:spPr/>
        <p:txBody>
          <a:bodyPr/>
          <a:lstStyle/>
          <a:p>
            <a:pPr algn="just"/>
            <a:r>
              <a:rPr lang="en-IN" sz="3600" b="0" i="0" dirty="0">
                <a:solidFill>
                  <a:srgbClr val="333333"/>
                </a:solidFill>
                <a:effectLst/>
                <a:latin typeface="Times New Roman" panose="02020603050405020304" pitchFamily="18" charset="0"/>
                <a:cs typeface="Times New Roman" panose="02020603050405020304" pitchFamily="18" charset="0"/>
              </a:rPr>
              <a:t>Some common feature extraction techniques are:</a:t>
            </a:r>
          </a:p>
          <a:p>
            <a:pPr lvl="1" algn="just">
              <a:buFont typeface="+mj-lt"/>
              <a:buAutoNum type="arabicPeriod"/>
            </a:pPr>
            <a:r>
              <a:rPr lang="en-IN" sz="3200" b="0" i="0" dirty="0">
                <a:solidFill>
                  <a:srgbClr val="000000"/>
                </a:solidFill>
                <a:effectLst/>
                <a:latin typeface="Times New Roman" panose="02020603050405020304" pitchFamily="18" charset="0"/>
                <a:cs typeface="Times New Roman" panose="02020603050405020304" pitchFamily="18" charset="0"/>
              </a:rPr>
              <a:t>Principal Component Analysis</a:t>
            </a:r>
          </a:p>
          <a:p>
            <a:pPr lvl="1" algn="just">
              <a:buFont typeface="+mj-lt"/>
              <a:buAutoNum type="arabicPeriod"/>
            </a:pPr>
            <a:r>
              <a:rPr lang="en-IN" sz="3200" b="0" i="0" dirty="0">
                <a:solidFill>
                  <a:srgbClr val="000000"/>
                </a:solidFill>
                <a:effectLst/>
                <a:latin typeface="Times New Roman" panose="02020603050405020304" pitchFamily="18" charset="0"/>
                <a:cs typeface="Times New Roman" panose="02020603050405020304" pitchFamily="18" charset="0"/>
              </a:rPr>
              <a:t>Linear Discriminant Analysis</a:t>
            </a:r>
          </a:p>
          <a:p>
            <a:pPr lvl="1" algn="just">
              <a:buFont typeface="+mj-lt"/>
              <a:buAutoNum type="arabicPeriod"/>
            </a:pPr>
            <a:r>
              <a:rPr lang="en-IN" sz="3200" b="0" i="0" dirty="0">
                <a:solidFill>
                  <a:srgbClr val="000000"/>
                </a:solidFill>
                <a:effectLst/>
                <a:latin typeface="Times New Roman" panose="02020603050405020304" pitchFamily="18" charset="0"/>
                <a:cs typeface="Times New Roman" panose="02020603050405020304" pitchFamily="18" charset="0"/>
              </a:rPr>
              <a:t>Kernel PCA</a:t>
            </a:r>
          </a:p>
          <a:p>
            <a:pPr lvl="1" algn="just">
              <a:buFont typeface="+mj-lt"/>
              <a:buAutoNum type="arabicPeriod"/>
            </a:pPr>
            <a:r>
              <a:rPr lang="en-IN" sz="3200" b="0" i="0" dirty="0">
                <a:solidFill>
                  <a:srgbClr val="000000"/>
                </a:solidFill>
                <a:effectLst/>
                <a:latin typeface="Times New Roman" panose="02020603050405020304" pitchFamily="18" charset="0"/>
                <a:cs typeface="Times New Roman" panose="02020603050405020304" pitchFamily="18" charset="0"/>
              </a:rPr>
              <a:t>Quadratic Discriminant Analysis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2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F29409-BA5C-4D73-8BD3-4FF104747483}"/>
              </a:ext>
            </a:extLst>
          </p:cNvPr>
          <p:cNvSpPr>
            <a:spLocks noGrp="1"/>
          </p:cNvSpPr>
          <p:nvPr>
            <p:ph type="title"/>
          </p:nvPr>
        </p:nvSpPr>
        <p:spPr>
          <a:xfrm>
            <a:off x="1137036" y="548640"/>
            <a:ext cx="9543405" cy="1188720"/>
          </a:xfrm>
        </p:spPr>
        <p:txBody>
          <a:bodyPr>
            <a:normAutofit/>
          </a:bodyPr>
          <a:lstStyle/>
          <a:p>
            <a:r>
              <a:rPr lang="en-US" sz="3700" b="0" i="0">
                <a:solidFill>
                  <a:schemeClr val="tx1">
                    <a:lumMod val="85000"/>
                    <a:lumOff val="15000"/>
                  </a:schemeClr>
                </a:solidFill>
                <a:effectLst/>
                <a:latin typeface="erdana"/>
              </a:rPr>
              <a:t>Benefits of applying Dimensionality Reduction</a:t>
            </a:r>
            <a:endParaRPr lang="en-IN"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8A0F5249-233E-4034-A043-D8B2B00AD5C3}"/>
              </a:ext>
            </a:extLst>
          </p:cNvPr>
          <p:cNvSpPr>
            <a:spLocks noGrp="1"/>
          </p:cNvSpPr>
          <p:nvPr>
            <p:ph idx="1"/>
          </p:nvPr>
        </p:nvSpPr>
        <p:spPr>
          <a:xfrm>
            <a:off x="1957987" y="2431765"/>
            <a:ext cx="8276026" cy="3320031"/>
          </a:xfrm>
        </p:spPr>
        <p:txBody>
          <a:bodyPr anchor="ctr">
            <a:normAutofit/>
          </a:bodyPr>
          <a:lstStyle/>
          <a:p>
            <a:pPr>
              <a:buFont typeface="Arial" panose="020B0604020202020204" pitchFamily="34" charset="0"/>
              <a:buChar char="•"/>
            </a:pP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By reducing the dimensions of the features, the space required to store the dataset also gets reduced.</a:t>
            </a:r>
          </a:p>
          <a:p>
            <a:pPr>
              <a:buFont typeface="Arial" panose="020B0604020202020204" pitchFamily="34" charset="0"/>
              <a:buChar char="•"/>
            </a:pP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Less Computation training time is required for reduced dimensions of features.</a:t>
            </a:r>
          </a:p>
          <a:p>
            <a:pPr>
              <a:buFont typeface="Arial" panose="020B0604020202020204" pitchFamily="34" charset="0"/>
              <a:buChar char="•"/>
            </a:pP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Reduced dimensions of features of the dataset help in visualizing the data quickly.</a:t>
            </a:r>
          </a:p>
          <a:p>
            <a:pPr>
              <a:buFont typeface="Arial" panose="020B0604020202020204" pitchFamily="34" charset="0"/>
              <a:buChar char="•"/>
            </a:pPr>
            <a:r>
              <a:rPr lang="en-US" sz="2000" b="1" i="0">
                <a:solidFill>
                  <a:schemeClr val="tx1">
                    <a:lumMod val="85000"/>
                    <a:lumOff val="15000"/>
                  </a:schemeClr>
                </a:solidFill>
                <a:effectLst/>
                <a:latin typeface="Times New Roman" panose="02020603050405020304" pitchFamily="18" charset="0"/>
                <a:cs typeface="Times New Roman" panose="02020603050405020304" pitchFamily="18" charset="0"/>
              </a:rPr>
              <a:t>I</a:t>
            </a: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t removes the redundant features (if present) by taking care of multicollinearity.</a:t>
            </a:r>
          </a:p>
          <a:p>
            <a:endParaRPr lang="en-IN" sz="20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37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3CC536-A9A4-4D0E-9CB4-4796C8487802}"/>
              </a:ext>
            </a:extLst>
          </p:cNvPr>
          <p:cNvSpPr>
            <a:spLocks noGrp="1"/>
          </p:cNvSpPr>
          <p:nvPr>
            <p:ph type="title"/>
          </p:nvPr>
        </p:nvSpPr>
        <p:spPr>
          <a:xfrm>
            <a:off x="1137036" y="548640"/>
            <a:ext cx="9543405" cy="1188720"/>
          </a:xfrm>
        </p:spPr>
        <p:txBody>
          <a:bodyPr>
            <a:normAutofit/>
          </a:bodyPr>
          <a:lstStyle/>
          <a:p>
            <a:r>
              <a:rPr lang="en-IN" sz="4100" b="0" i="0">
                <a:solidFill>
                  <a:schemeClr val="tx1">
                    <a:lumMod val="85000"/>
                    <a:lumOff val="15000"/>
                  </a:schemeClr>
                </a:solidFill>
                <a:effectLst/>
                <a:latin typeface="erdana"/>
              </a:rPr>
              <a:t>Disadvantages of dimensionality Reduction</a:t>
            </a:r>
            <a:endParaRPr lang="en-IN" sz="41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D3F639D-F8D5-4EC6-9E13-ECCD9754F8A1}"/>
              </a:ext>
            </a:extLst>
          </p:cNvPr>
          <p:cNvSpPr>
            <a:spLocks noGrp="1"/>
          </p:cNvSpPr>
          <p:nvPr>
            <p:ph idx="1"/>
          </p:nvPr>
        </p:nvSpPr>
        <p:spPr>
          <a:xfrm>
            <a:off x="1957987" y="2431765"/>
            <a:ext cx="8276026" cy="3320031"/>
          </a:xfrm>
        </p:spPr>
        <p:txBody>
          <a:bodyPr anchor="ctr">
            <a:normAutofit/>
          </a:bodyPr>
          <a:lstStyle/>
          <a:p>
            <a:pPr>
              <a:buFont typeface="Arial" panose="020B0604020202020204" pitchFamily="34" charset="0"/>
              <a:buChar char="•"/>
            </a:pP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Some data may be lost due to dimensionality reduction.</a:t>
            </a:r>
          </a:p>
          <a:p>
            <a:pPr>
              <a:buFont typeface="Arial" panose="020B0604020202020204" pitchFamily="34" charset="0"/>
              <a:buChar char="•"/>
            </a:pPr>
            <a:r>
              <a:rPr lang="en-US" sz="2000" b="0" i="0">
                <a:solidFill>
                  <a:schemeClr val="tx1">
                    <a:lumMod val="85000"/>
                    <a:lumOff val="15000"/>
                  </a:schemeClr>
                </a:solidFill>
                <a:effectLst/>
                <a:latin typeface="Times New Roman" panose="02020603050405020304" pitchFamily="18" charset="0"/>
                <a:cs typeface="Times New Roman" panose="02020603050405020304" pitchFamily="18" charset="0"/>
              </a:rPr>
              <a:t>In the PCA dimensionality reduction technique, sometimes the principal components required to consider are unknown.</a:t>
            </a:r>
          </a:p>
          <a:p>
            <a:endParaRPr lang="en-IN" sz="20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27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8BB42-D7B9-4383-B056-BC613A6A9C72}"/>
              </a:ext>
            </a:extLst>
          </p:cNvPr>
          <p:cNvSpPr>
            <a:spLocks noGrp="1"/>
          </p:cNvSpPr>
          <p:nvPr>
            <p:ph type="title"/>
          </p:nvPr>
        </p:nvSpPr>
        <p:spPr>
          <a:xfrm>
            <a:off x="1371599" y="294538"/>
            <a:ext cx="9895951" cy="1033669"/>
          </a:xfrm>
        </p:spPr>
        <p:txBody>
          <a:bodyPr>
            <a:normAutofit/>
          </a:bodyPr>
          <a:lstStyle/>
          <a:p>
            <a:r>
              <a:rPr lang="en-IN" sz="4000" b="1" i="0">
                <a:solidFill>
                  <a:srgbClr val="FFFFFF"/>
                </a:solidFill>
                <a:effectLst/>
                <a:latin typeface="Poppins" panose="00000500000000000000" pitchFamily="2" charset="0"/>
              </a:rPr>
              <a:t>What is Dimensionality?</a:t>
            </a:r>
            <a:endParaRPr lang="en-IN" sz="4000">
              <a:solidFill>
                <a:srgbClr val="FFFFFF"/>
              </a:solidFill>
            </a:endParaRPr>
          </a:p>
        </p:txBody>
      </p:sp>
      <p:sp>
        <p:nvSpPr>
          <p:cNvPr id="3" name="Content Placeholder 2">
            <a:extLst>
              <a:ext uri="{FF2B5EF4-FFF2-40B4-BE49-F238E27FC236}">
                <a16:creationId xmlns:a16="http://schemas.microsoft.com/office/drawing/2014/main" id="{EEDC65E8-F9D8-4CEF-9A02-2D62D29F3915}"/>
              </a:ext>
            </a:extLst>
          </p:cNvPr>
          <p:cNvSpPr>
            <a:spLocks noGrp="1"/>
          </p:cNvSpPr>
          <p:nvPr>
            <p:ph idx="1"/>
          </p:nvPr>
        </p:nvSpPr>
        <p:spPr>
          <a:xfrm>
            <a:off x="1371599" y="2318197"/>
            <a:ext cx="9724031" cy="3683358"/>
          </a:xfrm>
        </p:spPr>
        <p:txBody>
          <a:bodyPr anchor="ctr">
            <a:normAutofit/>
          </a:bodyPr>
          <a:lstStyle/>
          <a:p>
            <a:r>
              <a:rPr lang="en-US" sz="1900" b="0" i="0">
                <a:effectLst/>
                <a:latin typeface="Times New Roman" panose="02020603050405020304" pitchFamily="18" charset="0"/>
                <a:cs typeface="Times New Roman" panose="02020603050405020304" pitchFamily="18" charset="0"/>
              </a:rPr>
              <a:t>In any Machine Learning project, it all starts with the problem statement. </a:t>
            </a:r>
          </a:p>
          <a:p>
            <a:r>
              <a:rPr lang="en-US" sz="1900" b="0" i="0">
                <a:effectLst/>
                <a:latin typeface="Times New Roman" panose="02020603050405020304" pitchFamily="18" charset="0"/>
                <a:cs typeface="Times New Roman" panose="02020603050405020304" pitchFamily="18" charset="0"/>
              </a:rPr>
              <a:t>The problem statement may point towards a particular feature (the ‘Target’ feature), that we need to be able to predict in which case it is a Supervised Learning problem. </a:t>
            </a:r>
          </a:p>
          <a:p>
            <a:r>
              <a:rPr lang="en-US" sz="1900" b="0" i="0">
                <a:effectLst/>
                <a:latin typeface="Times New Roman" panose="02020603050405020304" pitchFamily="18" charset="0"/>
                <a:cs typeface="Times New Roman" panose="02020603050405020304" pitchFamily="18" charset="0"/>
              </a:rPr>
              <a:t>Otherwise, it becomes an Unsupervised Learning problem. </a:t>
            </a:r>
          </a:p>
          <a:p>
            <a:r>
              <a:rPr lang="en-US" sz="1900" b="0" i="0">
                <a:effectLst/>
                <a:latin typeface="Times New Roman" panose="02020603050405020304" pitchFamily="18" charset="0"/>
                <a:cs typeface="Times New Roman" panose="02020603050405020304" pitchFamily="18" charset="0"/>
              </a:rPr>
              <a:t>In case of Supervised Learning, next we come up with various hypotheses regarding the possible features that can help is predict the value (Regression) or class label (Classification) of the Target feature. </a:t>
            </a:r>
          </a:p>
          <a:p>
            <a:r>
              <a:rPr lang="en-US" sz="1900" b="0" i="0">
                <a:effectLst/>
                <a:latin typeface="Times New Roman" panose="02020603050405020304" pitchFamily="18" charset="0"/>
                <a:cs typeface="Times New Roman" panose="02020603050405020304" pitchFamily="18" charset="0"/>
              </a:rPr>
              <a:t>These hypotheses determine the ‘width’ of the data or the number of features (variables / columns) in our data. </a:t>
            </a:r>
          </a:p>
          <a:p>
            <a:r>
              <a:rPr lang="en-US" sz="1900" b="0" i="0">
                <a:effectLst/>
                <a:latin typeface="Times New Roman" panose="02020603050405020304" pitchFamily="18" charset="0"/>
                <a:cs typeface="Times New Roman" panose="02020603050405020304" pitchFamily="18" charset="0"/>
              </a:rPr>
              <a:t>The number of observations or datapoints available across these features constitutes the ‘length’ of the data.</a:t>
            </a: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33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EABC-3DEA-4201-AD3D-C95A44AC22C2}"/>
              </a:ext>
            </a:extLst>
          </p:cNvPr>
          <p:cNvSpPr>
            <a:spLocks noGrp="1"/>
          </p:cNvSpPr>
          <p:nvPr>
            <p:ph type="title"/>
          </p:nvPr>
        </p:nvSpPr>
        <p:spPr/>
        <p:txBody>
          <a:bodyPr/>
          <a:lstStyle/>
          <a:p>
            <a:endParaRPr lang="en-IN"/>
          </a:p>
        </p:txBody>
      </p:sp>
      <p:graphicFrame>
        <p:nvGraphicFramePr>
          <p:cNvPr id="5" name="Content Placeholder 2">
            <a:extLst>
              <a:ext uri="{FF2B5EF4-FFF2-40B4-BE49-F238E27FC236}">
                <a16:creationId xmlns:a16="http://schemas.microsoft.com/office/drawing/2014/main" id="{0F4CC529-B812-44D7-9DB3-33823033450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04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ACB1-45A4-4B1E-9B2B-8FF9089CA2AD}"/>
              </a:ext>
            </a:extLst>
          </p:cNvPr>
          <p:cNvSpPr>
            <a:spLocks noGrp="1"/>
          </p:cNvSpPr>
          <p:nvPr>
            <p:ph type="title"/>
          </p:nvPr>
        </p:nvSpPr>
        <p:spPr>
          <a:xfrm>
            <a:off x="838200" y="103742"/>
            <a:ext cx="10515600" cy="1325563"/>
          </a:xfrm>
        </p:spPr>
        <p:txBody>
          <a:bodyPr/>
          <a:lstStyle/>
          <a:p>
            <a:r>
              <a:rPr lang="en-US" b="1" dirty="0">
                <a:solidFill>
                  <a:srgbClr val="222222"/>
                </a:solidFill>
                <a:effectLst/>
                <a:latin typeface="Helvetica Neue"/>
              </a:rPr>
              <a:t>Problem With Many Input Variables</a:t>
            </a:r>
            <a:endParaRPr lang="en-IN" dirty="0"/>
          </a:p>
        </p:txBody>
      </p:sp>
      <p:graphicFrame>
        <p:nvGraphicFramePr>
          <p:cNvPr id="5" name="Content Placeholder 2">
            <a:extLst>
              <a:ext uri="{FF2B5EF4-FFF2-40B4-BE49-F238E27FC236}">
                <a16:creationId xmlns:a16="http://schemas.microsoft.com/office/drawing/2014/main" id="{620BC317-443E-4B57-8997-FA9048DB034F}"/>
              </a:ext>
            </a:extLst>
          </p:cNvPr>
          <p:cNvGraphicFramePr>
            <a:graphicFrameLocks noGrp="1"/>
          </p:cNvGraphicFramePr>
          <p:nvPr>
            <p:ph idx="1"/>
          </p:nvPr>
        </p:nvGraphicFramePr>
        <p:xfrm>
          <a:off x="488272" y="1429305"/>
          <a:ext cx="10865528" cy="514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7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8B4AA-B3E7-4DBB-A09B-A9BEF2A541F8}"/>
              </a:ext>
            </a:extLst>
          </p:cNvPr>
          <p:cNvSpPr>
            <a:spLocks noGrp="1"/>
          </p:cNvSpPr>
          <p:nvPr>
            <p:ph type="title"/>
          </p:nvPr>
        </p:nvSpPr>
        <p:spPr>
          <a:xfrm>
            <a:off x="841248" y="256032"/>
            <a:ext cx="10506456" cy="1014984"/>
          </a:xfrm>
        </p:spPr>
        <p:txBody>
          <a:bodyPr anchor="b">
            <a:normAutofit/>
          </a:bodyPr>
          <a:lstStyle/>
          <a:p>
            <a:endParaRPr lang="en-IN"/>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C60A93F-5570-4CDC-921E-7D021A125E75}"/>
              </a:ext>
            </a:extLst>
          </p:cNvPr>
          <p:cNvGraphicFramePr>
            <a:graphicFrameLocks noGrp="1"/>
          </p:cNvGraphicFramePr>
          <p:nvPr>
            <p:ph idx="1"/>
            <p:extLst>
              <p:ext uri="{D42A27DB-BD31-4B8C-83A1-F6EECF244321}">
                <p14:modId xmlns:p14="http://schemas.microsoft.com/office/powerpoint/2010/main" val="107104691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97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C98F3-82DA-4F58-A29C-AF9FA8C237B6}"/>
              </a:ext>
            </a:extLst>
          </p:cNvPr>
          <p:cNvSpPr>
            <a:spLocks noGrp="1"/>
          </p:cNvSpPr>
          <p:nvPr>
            <p:ph type="title"/>
          </p:nvPr>
        </p:nvSpPr>
        <p:spPr>
          <a:xfrm>
            <a:off x="841248" y="334644"/>
            <a:ext cx="10509504" cy="1076914"/>
          </a:xfrm>
        </p:spPr>
        <p:txBody>
          <a:bodyPr anchor="ctr">
            <a:normAutofit/>
          </a:bodyPr>
          <a:lstStyle/>
          <a:p>
            <a:r>
              <a:rPr lang="en-IN" sz="4000" b="1" i="0">
                <a:effectLst/>
                <a:latin typeface="Poppins" panose="00000500000000000000" pitchFamily="2" charset="0"/>
              </a:rPr>
              <a:t>What is Dimensionality Reduction?</a:t>
            </a:r>
            <a:endParaRPr lang="en-IN" sz="40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2B6DF14-7750-42BE-8EBF-02FC0F1A3074}"/>
              </a:ext>
            </a:extLst>
          </p:cNvPr>
          <p:cNvGraphicFramePr>
            <a:graphicFrameLocks noGrp="1"/>
          </p:cNvGraphicFramePr>
          <p:nvPr>
            <p:ph idx="1"/>
            <p:extLst>
              <p:ext uri="{D42A27DB-BD31-4B8C-83A1-F6EECF244321}">
                <p14:modId xmlns:p14="http://schemas.microsoft.com/office/powerpoint/2010/main" val="283372185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739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9A00-D3A0-4964-A74F-C9702AAB622F}"/>
              </a:ext>
            </a:extLst>
          </p:cNvPr>
          <p:cNvSpPr>
            <a:spLocks noGrp="1"/>
          </p:cNvSpPr>
          <p:nvPr>
            <p:ph type="title"/>
          </p:nvPr>
        </p:nvSpPr>
        <p:spPr/>
        <p:txBody>
          <a:bodyPr/>
          <a:lstStyle/>
          <a:p>
            <a:r>
              <a:rPr lang="en-IN" b="1" i="0" dirty="0">
                <a:solidFill>
                  <a:srgbClr val="111111"/>
                </a:solidFill>
                <a:effectLst/>
                <a:latin typeface="Poppins" panose="00000500000000000000" pitchFamily="2" charset="0"/>
              </a:rPr>
              <a:t>What is Dimensionality Reduction?</a:t>
            </a:r>
            <a:endParaRPr lang="en-IN" dirty="0"/>
          </a:p>
        </p:txBody>
      </p:sp>
      <p:graphicFrame>
        <p:nvGraphicFramePr>
          <p:cNvPr id="5" name="Content Placeholder 2">
            <a:extLst>
              <a:ext uri="{FF2B5EF4-FFF2-40B4-BE49-F238E27FC236}">
                <a16:creationId xmlns:a16="http://schemas.microsoft.com/office/drawing/2014/main" id="{F7361106-05C6-4F0F-B34A-32E8AA48947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04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75F7D-8281-495A-AB19-07909A56AC39}"/>
              </a:ext>
            </a:extLst>
          </p:cNvPr>
          <p:cNvSpPr>
            <a:spLocks noGrp="1"/>
          </p:cNvSpPr>
          <p:nvPr>
            <p:ph type="title"/>
          </p:nvPr>
        </p:nvSpPr>
        <p:spPr>
          <a:xfrm>
            <a:off x="841248" y="334644"/>
            <a:ext cx="10509504" cy="1076914"/>
          </a:xfrm>
        </p:spPr>
        <p:txBody>
          <a:bodyPr anchor="ctr">
            <a:normAutofit/>
          </a:bodyPr>
          <a:lstStyle/>
          <a:p>
            <a:r>
              <a:rPr lang="en-IN" sz="4000" b="1" i="0">
                <a:effectLst/>
                <a:latin typeface="Poppins" panose="00000500000000000000" pitchFamily="2" charset="0"/>
              </a:rPr>
              <a:t>Why Dimensionality Reduction</a:t>
            </a:r>
            <a:r>
              <a:rPr lang="en-IN" sz="4000">
                <a:latin typeface="Poppins" panose="00000500000000000000" pitchFamily="2" charset="0"/>
              </a:rPr>
              <a:t>?</a:t>
            </a:r>
            <a:endParaRPr lang="en-IN" sz="40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73927D1-E172-430D-9F44-972742D2B50E}"/>
              </a:ext>
            </a:extLst>
          </p:cNvPr>
          <p:cNvGraphicFramePr>
            <a:graphicFrameLocks noGrp="1"/>
          </p:cNvGraphicFramePr>
          <p:nvPr>
            <p:ph idx="1"/>
            <p:extLst>
              <p:ext uri="{D42A27DB-BD31-4B8C-83A1-F6EECF244321}">
                <p14:modId xmlns:p14="http://schemas.microsoft.com/office/powerpoint/2010/main" val="135981735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72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27CB79A-9C18-463E-BF62-F8B97FB4073F}"/>
              </a:ext>
            </a:extLst>
          </p:cNvPr>
          <p:cNvGraphicFramePr>
            <a:graphicFrameLocks noGrp="1"/>
          </p:cNvGraphicFramePr>
          <p:nvPr>
            <p:ph idx="1"/>
            <p:extLst>
              <p:ext uri="{D42A27DB-BD31-4B8C-83A1-F6EECF244321}">
                <p14:modId xmlns:p14="http://schemas.microsoft.com/office/powerpoint/2010/main" val="24514648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56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1291</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erdana</vt:lpstr>
      <vt:lpstr>Helvetica Neue</vt:lpstr>
      <vt:lpstr>Poppins</vt:lpstr>
      <vt:lpstr>Times New Roman</vt:lpstr>
      <vt:lpstr>Office Theme</vt:lpstr>
      <vt:lpstr>Dimensionality Reduction in Machine Learning</vt:lpstr>
      <vt:lpstr>What is Dimensionality?</vt:lpstr>
      <vt:lpstr>PowerPoint Presentation</vt:lpstr>
      <vt:lpstr>Problem With Many Input Variables</vt:lpstr>
      <vt:lpstr>PowerPoint Presentation</vt:lpstr>
      <vt:lpstr>What is Dimensionality Reduction?</vt:lpstr>
      <vt:lpstr>What is Dimensionality Reduction?</vt:lpstr>
      <vt:lpstr>Why Dimensionality Reduction?</vt:lpstr>
      <vt:lpstr>PowerPoint Presentation</vt:lpstr>
      <vt:lpstr>Approaches of Dimension Reduction</vt:lpstr>
      <vt:lpstr>Feature Selection</vt:lpstr>
      <vt:lpstr>PowerPoint Presentation</vt:lpstr>
      <vt:lpstr>PowerPoint Presentation</vt:lpstr>
      <vt:lpstr>PowerPoint Presentation</vt:lpstr>
      <vt:lpstr>Benefits of applying Dimensionality Reduction</vt:lpstr>
      <vt:lpstr>Disadvantages of dimensionality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in Machine Learning</dc:title>
  <dc:creator>Amit Gupta</dc:creator>
  <cp:lastModifiedBy>Amit Gupta</cp:lastModifiedBy>
  <cp:revision>19</cp:revision>
  <dcterms:created xsi:type="dcterms:W3CDTF">2021-10-23T04:55:49Z</dcterms:created>
  <dcterms:modified xsi:type="dcterms:W3CDTF">2021-11-25T16:37:10Z</dcterms:modified>
</cp:coreProperties>
</file>