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3079" y="410497"/>
            <a:ext cx="6269346" cy="4190078"/>
          </a:xfrm>
        </p:spPr>
        <p:txBody>
          <a:bodyPr>
            <a:normAutofit fontScale="90000"/>
          </a:bodyPr>
          <a:lstStyle/>
          <a:p>
            <a:r>
              <a:rPr lang="en-IN" dirty="0"/>
              <a:t>Fuzzy C-Means Clustering (FCM)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 fontScale="90000"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Fuzzy C-Means (FCM) is a clustering algorithm similar to K-Means but allows each data point to belong to multiple clusters with varying degrees of membership, rather than being assigned to a single cluster. It is particularly useful when data points are not clearly separable.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FABB3-DE3C-C645-40AC-E387AA02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Fuzzy C-Means 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B5D3D-1320-373C-BBCD-0B3E955CA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b="1" dirty="0"/>
              <a:t>1. Initialization</a:t>
            </a:r>
            <a:r>
              <a:rPr lang="en-US" sz="2400" dirty="0"/>
              <a:t>: Choose the number of clusters C and initialize the membership matrix U randomly, where each element </a:t>
            </a:r>
            <a:r>
              <a:rPr lang="en-US" sz="2400" dirty="0" err="1"/>
              <a:t>u</a:t>
            </a:r>
            <a:r>
              <a:rPr lang="en-US" sz="1800" dirty="0" err="1"/>
              <a:t>ij</a:t>
            </a:r>
            <a:r>
              <a:rPr lang="en-US" sz="2400" dirty="0"/>
              <a:t> represents the degree of membership of data point </a:t>
            </a:r>
            <a:r>
              <a:rPr lang="en-US" sz="2400" dirty="0" err="1"/>
              <a:t>i</a:t>
            </a:r>
            <a:r>
              <a:rPr lang="en-US" sz="2400" dirty="0"/>
              <a:t> in cluster j.</a:t>
            </a:r>
          </a:p>
          <a:p>
            <a:r>
              <a:rPr lang="en-US" sz="2400" b="1" dirty="0"/>
              <a:t>2. Update Cluster Centers</a:t>
            </a:r>
            <a:r>
              <a:rPr lang="en-US" sz="2400" dirty="0"/>
              <a:t>: Calculate the cluster centers based on the membership matrix.</a:t>
            </a:r>
          </a:p>
          <a:p>
            <a:r>
              <a:rPr lang="en-US" sz="2400" b="1" dirty="0"/>
              <a:t>3. Update Membership Matrix</a:t>
            </a:r>
            <a:r>
              <a:rPr lang="en-US" sz="2400" dirty="0"/>
              <a:t>: Update the membership values based on the distance of each data point to the cluster centers.</a:t>
            </a:r>
          </a:p>
          <a:p>
            <a:r>
              <a:rPr lang="en-US" sz="2400" b="1" dirty="0"/>
              <a:t>4. Iterate</a:t>
            </a:r>
            <a:r>
              <a:rPr lang="en-US" sz="2400" dirty="0"/>
              <a:t>: Repeat steps 2 and 3 until convergence (i.e., the membership matrix does not change significantly).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3322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E501-0BF7-EAFE-51ED-FAEA6AC4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Function: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C048-2179-D1F5-C3F0-F42840E73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sz="5600" dirty="0"/>
              <a:t>The FCM algorithm aims to minimize the following objective function:</a:t>
            </a:r>
          </a:p>
          <a:p>
            <a:r>
              <a:rPr lang="en-US" sz="5600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/>
              <a:t>n is the number of data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/>
              <a:t>c is the number of clusters.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 err="1"/>
              <a:t>uij</a:t>
            </a:r>
            <a:r>
              <a:rPr lang="en-US" sz="5600" dirty="0"/>
              <a:t>​ is the degree of membership of xi​ in the j-</a:t>
            </a:r>
            <a:r>
              <a:rPr lang="en-US" sz="5600" dirty="0" err="1"/>
              <a:t>th</a:t>
            </a:r>
            <a:r>
              <a:rPr lang="en-US" sz="5600" dirty="0"/>
              <a:t>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/>
              <a:t>m is the fuzziness parameter (usually m∈[1.5,3]).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 err="1"/>
              <a:t>cj</a:t>
            </a:r>
            <a:r>
              <a:rPr lang="en-US" sz="5600" dirty="0"/>
              <a:t>​ is the cluster center of the j-</a:t>
            </a:r>
            <a:r>
              <a:rPr lang="en-US" sz="5600" dirty="0" err="1"/>
              <a:t>th</a:t>
            </a:r>
            <a:r>
              <a:rPr lang="en-US" sz="5600" dirty="0"/>
              <a:t> cluster.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5600" dirty="0"/>
              <a:t>∣xi−</a:t>
            </a:r>
            <a:r>
              <a:rPr lang="en-US" sz="5600" dirty="0" err="1"/>
              <a:t>cj</a:t>
            </a:r>
            <a:r>
              <a:rPr lang="en-US" sz="5600" dirty="0"/>
              <a:t>∣ is the Euclidean distance between the data point xi​ and cluster center </a:t>
            </a:r>
            <a:r>
              <a:rPr lang="en-US" sz="5600" dirty="0" err="1"/>
              <a:t>cj</a:t>
            </a:r>
            <a:r>
              <a:rPr lang="en-US" sz="5600" dirty="0"/>
              <a:t>​.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5C79C-E709-40BC-FD62-A75BE2FC6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0657" y="3009900"/>
            <a:ext cx="4663643" cy="180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97793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{210C7882-1CBA-496A-9677-88888A0ACC0E}tf56160789_win32</Template>
  <TotalTime>9</TotalTime>
  <Words>248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Bookman Old Style</vt:lpstr>
      <vt:lpstr>Calibri</vt:lpstr>
      <vt:lpstr>Franklin Gothic Book</vt:lpstr>
      <vt:lpstr>Custom</vt:lpstr>
      <vt:lpstr>Fuzzy C-Means Clustering (FCM)</vt:lpstr>
      <vt:lpstr>Fuzzy C-Means (FCM) is a clustering algorithm similar to K-Means but allows each data point to belong to multiple clusters with varying degrees of membership, rather than being assigned to a single cluster. It is particularly useful when data points are not clearly separable. </vt:lpstr>
      <vt:lpstr>How Fuzzy C-Means Works:</vt:lpstr>
      <vt:lpstr>Objective Function: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Gupta</dc:creator>
  <cp:lastModifiedBy>Amit Gupta</cp:lastModifiedBy>
  <cp:revision>2</cp:revision>
  <dcterms:created xsi:type="dcterms:W3CDTF">2024-11-12T10:59:05Z</dcterms:created>
  <dcterms:modified xsi:type="dcterms:W3CDTF">2024-11-12T11:09:13Z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