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3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937A-7DB9-4C3A-828D-50E3D09B7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45D22-73EC-BF16-B37E-58C70E588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5BD2-E27B-17AF-1C4C-E46FA241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C748-1FDB-4A76-8041-0CA76C5FD8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26B5-2ECF-167F-EA71-72B3A0EC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F576-48E4-66C1-1DD4-63BA5236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5C05-5315-46BC-AB50-63108E0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68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92FF-841C-3A77-FDFF-AD7AC18C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5A951-69B9-A95A-9037-169675280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5AA87-7A43-CE56-DB1A-6A27684E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C748-1FDB-4A76-8041-0CA76C5FD8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1B05-4091-7798-9F4A-F36B65D9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0028-ADF0-441D-EE96-31ACAEF3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5C05-5315-46BC-AB50-63108E0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19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27CE1-14BE-9EC5-42EF-8AD21623C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DFC28-EF62-8EA2-7E6C-70DABA6D5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0827-B855-49CB-6DCD-F37369DE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C748-1FDB-4A76-8041-0CA76C5FD8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511F5-D603-E726-7DBF-DD78C734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55BB-3D47-CCC4-855F-EB89167A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5C05-5315-46BC-AB50-63108E0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07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A2BF-A68D-1817-ED85-E77B83D5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F4E5-427E-2291-5970-09E0DF124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D166C-4336-C905-8C70-D54840AA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C748-1FDB-4A76-8041-0CA76C5FD8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EE4F0-DA05-C09D-40DE-79541F0F7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7AF1-6926-A3AF-6E86-6F415866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5C05-5315-46BC-AB50-63108E0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2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4C16-1D8D-B4F3-BCFA-1FDBBD7A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0023A-D7FD-8945-F98E-09B95E87E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35EB-1863-0AB1-C594-1522F6CF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C748-1FDB-4A76-8041-0CA76C5FD8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ABD40-1D4F-85BF-3307-BF0E0995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6BCA-DE2E-C14B-1422-50C7610A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5C05-5315-46BC-AB50-63108E0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0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D52B-ADB5-CA60-905C-69290754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8A81-EF69-B98E-836E-F9DE6ECEF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4B27D-667E-2332-A170-97D552C0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5E1AE-F278-886E-DE85-65EA4526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C748-1FDB-4A76-8041-0CA76C5FD8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B0285-8BDC-29EC-D5B3-C895FD15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8DC9F-FCC3-9506-45DA-6BCDD7FC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5C05-5315-46BC-AB50-63108E0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0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05BF-E89A-5435-043E-8A01D3F6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4268-D0B8-E185-CFF5-B9D8E1CFA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4D6E1-B3BC-42BE-5DBC-C0A794F9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44A1D-0970-D7EF-791E-531AC140C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7673A9-42BC-200A-023C-D4AEC00FA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28F92-566D-6A80-CA51-E3F9DDA8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C748-1FDB-4A76-8041-0CA76C5FD8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9A30D-308F-051E-87C4-1B7DA73E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B14C2-EE6A-BE6A-64CB-3993DD35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5C05-5315-46BC-AB50-63108E0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3BE0-47F5-909F-6F04-A8E255E9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B3378-FFB7-7222-3D4A-D2DD5519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C748-1FDB-4A76-8041-0CA76C5FD8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99343-793E-FC44-2DB5-E232ABA7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C15016-582D-6F36-AA2A-D9473F53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5C05-5315-46BC-AB50-63108E0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06603-59A2-ECBB-35F6-0C06DD32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C748-1FDB-4A76-8041-0CA76C5FD8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5BCCD-07BB-8F28-AE7E-BD5440F7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31304-C6F6-ADF2-A044-040987D3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5C05-5315-46BC-AB50-63108E0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9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AA59-2FF1-6304-984A-497CA6F8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3D49-4735-C5B1-F3DB-0E4D73CE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148DF-A91C-433F-AEF0-E8EFE3375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737B4-6188-ABF4-AA56-1ED7CA22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C748-1FDB-4A76-8041-0CA76C5FD8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9F86-F9BD-EF1F-E70A-621AD6AB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864EE-6632-58CB-4132-23D18C9C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5C05-5315-46BC-AB50-63108E0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9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0F22-E56D-3CF3-5160-2ACC81B0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8EF90-6F68-9ED8-8CAF-18E21E4CD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35395-51CA-BFFF-DAD8-CAA39C2EC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646C2-A19C-998F-6255-F32C07B0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7C748-1FDB-4A76-8041-0CA76C5FD8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0AE99-31A5-EB61-BC65-0FFFE1FA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1C5E2-EAAF-CFE3-ED79-7E15F93C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35C05-5315-46BC-AB50-63108E0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00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A8F03-089F-6D78-8D61-A7FD016C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9E2C-0BDA-5C1D-BD22-2DA8784A1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D804-67B3-C977-E491-1BBF8EF73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7C748-1FDB-4A76-8041-0CA76C5FD816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CB79B-64A5-0361-CF22-0C11C0A89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2918-9FD7-749C-20DE-3C0234911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5C05-5315-46BC-AB50-63108E0B2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0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BF36-A957-5038-E96F-08F0BB5EA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E2769-E461-88EC-6B72-1F55BCFD1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1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EA5C4-8C14-DDD8-68E1-A1AEDAC05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37"/>
          <a:stretch/>
        </p:blipFill>
        <p:spPr>
          <a:xfrm>
            <a:off x="2006637" y="2314575"/>
            <a:ext cx="8178726" cy="3862388"/>
          </a:xfrm>
        </p:spPr>
      </p:pic>
    </p:spTree>
    <p:extLst>
      <p:ext uri="{BB962C8B-B14F-4D97-AF65-F5344CB8AC3E}">
        <p14:creationId xmlns:p14="http://schemas.microsoft.com/office/powerpoint/2010/main" val="134947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1727-B49D-781B-84A0-E3F4CE19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5D7A17-7F30-E250-4CDE-58BB2B684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10" y="1825625"/>
            <a:ext cx="8516380" cy="4351338"/>
          </a:xfrm>
        </p:spPr>
      </p:pic>
    </p:spTree>
    <p:extLst>
      <p:ext uri="{BB962C8B-B14F-4D97-AF65-F5344CB8AC3E}">
        <p14:creationId xmlns:p14="http://schemas.microsoft.com/office/powerpoint/2010/main" val="180243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69BA-B6C2-D9A0-C2F9-916B218D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025D96-5A90-A68A-5DEF-5360E5F29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10" y="1825625"/>
            <a:ext cx="8516380" cy="4351338"/>
          </a:xfrm>
        </p:spPr>
      </p:pic>
    </p:spTree>
    <p:extLst>
      <p:ext uri="{BB962C8B-B14F-4D97-AF65-F5344CB8AC3E}">
        <p14:creationId xmlns:p14="http://schemas.microsoft.com/office/powerpoint/2010/main" val="330163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B1B7-4D99-0FBC-4995-38BF6D7B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27B49-2E08-0BE6-CF2F-E70EFFDA1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92" y="1825625"/>
            <a:ext cx="8490415" cy="4351338"/>
          </a:xfrm>
        </p:spPr>
      </p:pic>
    </p:spTree>
    <p:extLst>
      <p:ext uri="{BB962C8B-B14F-4D97-AF65-F5344CB8AC3E}">
        <p14:creationId xmlns:p14="http://schemas.microsoft.com/office/powerpoint/2010/main" val="354360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2B8D-8233-287A-4C04-3CACA963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E9ECF-518E-AFBE-560C-FFFB6AA36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34" y="1825625"/>
            <a:ext cx="8362931" cy="4351338"/>
          </a:xfrm>
        </p:spPr>
      </p:pic>
    </p:spTree>
    <p:extLst>
      <p:ext uri="{BB962C8B-B14F-4D97-AF65-F5344CB8AC3E}">
        <p14:creationId xmlns:p14="http://schemas.microsoft.com/office/powerpoint/2010/main" val="371131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E5CA-277C-00DA-346A-1D64E313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FBE576-8898-C168-48E3-E22468F57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92" y="1825625"/>
            <a:ext cx="8490415" cy="4351338"/>
          </a:xfrm>
        </p:spPr>
      </p:pic>
    </p:spTree>
    <p:extLst>
      <p:ext uri="{BB962C8B-B14F-4D97-AF65-F5344CB8AC3E}">
        <p14:creationId xmlns:p14="http://schemas.microsoft.com/office/powerpoint/2010/main" val="139939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K-Means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Amit Gupta</dc:creator>
  <cp:lastModifiedBy>Amit Gupta</cp:lastModifiedBy>
  <cp:revision>3</cp:revision>
  <dcterms:created xsi:type="dcterms:W3CDTF">2023-10-30T08:33:16Z</dcterms:created>
  <dcterms:modified xsi:type="dcterms:W3CDTF">2024-10-27T15:31:54Z</dcterms:modified>
</cp:coreProperties>
</file>