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5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2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7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804F-6336-4628-AE84-DF4606C085F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4B1D44-7428-4580-9E27-31CE318CCE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7A6B-EEB1-AB98-3604-94EE767D0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Silhouette Coefficient: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D068-E716-E30C-B95E-F96EA0CA7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6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80C-CED0-9109-40F5-1FEC366A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2BB2-1D7C-09C2-BB75-BE41021E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Silhouette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refers to a method of interpretation and validation of consistency within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Cluster analysis"/>
              </a:rPr>
              <a:t>clusters of data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technique provides a graphical representation of how well each object has been classified.</a:t>
            </a:r>
            <a:endParaRPr lang="en-US" dirty="0"/>
          </a:p>
          <a:p>
            <a:r>
              <a:rPr lang="en-US" dirty="0"/>
              <a:t>The Silhouette Score and Silhouette Plot are used to measure the separation distance between clusters.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displays a measure of how close each point in a cluster is to points in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neighbouring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clusters.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measure has a range of [-1, 1] and is a great tool to visually inspect the similarities within clusters and differences across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99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DDE8-F368-5652-E58A-486E0319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141C-66F8-8D1B-34BE-F78E3DF2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most objects have a high value, then the clustering configuration is appropriate. If many points have a low or negative value, then the clustering configuration may have too many or too few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7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illustrative figure to show how Silhouette score is calculated Source: Author original image">
            <a:extLst>
              <a:ext uri="{FF2B5EF4-FFF2-40B4-BE49-F238E27FC236}">
                <a16:creationId xmlns:a16="http://schemas.microsoft.com/office/drawing/2014/main" id="{A7DE4654-347C-7470-BD14-6EA22B6874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976" y="2016125"/>
            <a:ext cx="513837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79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3B68-3DF4-376C-7473-5B5B64A1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DCB7-528C-F4A6-C2AC-F82525A5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Silhouette Score is calculated using the mean intra-cluster distance and the mean nearest-cluster distance for each sample. The Silhouette Coefficient for a sample is </a:t>
            </a:r>
          </a:p>
          <a:p>
            <a:r>
              <a:rPr lang="en-IN" sz="2800" b="0" i="0" dirty="0">
                <a:solidFill>
                  <a:srgbClr val="FF0000"/>
                </a:solidFill>
                <a:effectLst/>
                <a:latin typeface="source-serif-pro"/>
              </a:rPr>
              <a:t>Silhouette Score = (b-a)/max(</a:t>
            </a:r>
            <a:r>
              <a:rPr lang="en-IN" sz="2800" b="0" i="0" dirty="0" err="1">
                <a:solidFill>
                  <a:srgbClr val="FF0000"/>
                </a:solidFill>
                <a:effectLst/>
                <a:latin typeface="source-serif-pro"/>
              </a:rPr>
              <a:t>a,b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ource-serif-pro"/>
              </a:rPr>
              <a:t>)</a:t>
            </a:r>
            <a:endParaRPr lang="en-US" sz="2800" dirty="0">
              <a:solidFill>
                <a:srgbClr val="FF0000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a= average intra-cluster distance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i.e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average distance between each point within a cluster.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b= average inter-cluster distance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i.e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average distance between all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208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sohne</vt:lpstr>
      <vt:lpstr>source-serif-pro</vt:lpstr>
      <vt:lpstr>Gallery</vt:lpstr>
      <vt:lpstr>Silhouette Coefficient: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 Coefficient: </dc:title>
  <dc:creator>Amit Gupta</dc:creator>
  <cp:lastModifiedBy>Amit Gupta</cp:lastModifiedBy>
  <cp:revision>3</cp:revision>
  <dcterms:created xsi:type="dcterms:W3CDTF">2023-10-10T05:35:45Z</dcterms:created>
  <dcterms:modified xsi:type="dcterms:W3CDTF">2023-10-18T14:18:51Z</dcterms:modified>
</cp:coreProperties>
</file>