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C89F-7009-0000-9F66-C022EA2FD98A}" v="58" dt="2021-05-16T06:58:05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6D4-09B5-4864-BBB6-DE0464D0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E0D11-297F-45C5-ADDA-942C359C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232F-DB04-423B-865A-054B414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D540-0AFF-484A-9972-E0B6C3A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44F0-657C-4101-9E7A-1E72679A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CDC-B11E-4789-A8C6-3E0A9A73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661E-6C2D-42AA-85BD-DB6EA04B4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AE7C-6932-4AAE-B176-3BDBA6DB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02F7-D6C2-4B65-AFD4-6796C68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FF71-E4B9-4B8E-BD35-29BD43D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4331B-4BD4-46EB-97E2-AFC59A41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7C9D7-0782-4469-95CB-CE7E07AE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55A0-7D4A-4FC0-A009-0A38549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948B-EA10-423B-8B83-CCA1192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B323-5CDE-44A7-9F8C-A37E85EB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E52-D99B-4EC2-AFD0-7ECA7512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0136-0D49-4232-9E71-048B0796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3BA2-D43F-4DF7-9F57-7430E75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D8F8-3DFF-44BE-A6D4-0B69050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1E-87DC-48C4-9DD5-AD1BCFF3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BAE-C907-42C3-84DC-836DD201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6E32-80E3-4098-9B2D-89A270E5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85CA-6C2A-4D5F-890A-D4DCEDCE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6A6E-E322-4206-B7F9-2CF0AF5B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F742-E4B6-46F6-9532-B56108C2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B687-40E3-4288-98F6-F2658C1F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68EA-482D-4E82-A732-64996DFDF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5D20-709C-4288-9F98-171DCFDE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42B-1213-41B5-98DC-936E72E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7E6B-418C-449E-90D5-BBD20E60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BBBAC-387C-4496-8783-50361A7C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6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BD34-FB55-4545-95AB-20C62690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3F97-E80F-4305-86D4-90F26471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CB41-7887-4A70-B93E-1EF8218FB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6BBFC-2B08-4F19-8D44-358B6DD10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C39CA-C487-4C26-A275-5B557D6C2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6DD02-69C0-48F6-8240-22DB8BBC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54EF2-8488-4289-86E2-610F503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2A2-4118-44DF-9F0C-EB03320A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966B-3C0C-496D-A430-3EE6ABF1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AEEB-423A-40DD-91E7-CA58A12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7594A-6E1E-4C5C-ABDF-64420150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E2ED-C467-46F3-88CC-89305D13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C773F-64F9-4129-ABCF-BED0776A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240F2-62B7-46D8-A877-40A9F8E2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40FFC-B805-4485-876C-5B2CAF1C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753-6786-4ADB-8E9B-C04EDCB1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D83F-E6B2-458C-9970-B966899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BE25-44CF-48D6-A025-1953C770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E95D-4473-46AF-B421-B68D71A8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6825-FFBB-49FD-86DB-4096EA00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F9CA-FCFC-4EE2-BBBA-DA4625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4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E5E-977B-4692-A2AC-7966797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5744F-FC18-4334-BA9B-B2B7E000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8376-9562-43B5-90F7-C9FBF62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282CF-6628-48FF-BF4C-5FB89C8B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220F-3C34-4FAC-8145-31B438E2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E67A-4423-490A-A54E-44D61AF5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E145-AFF1-400E-A314-36D10063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FE45-E79E-4D6B-8D30-495FB238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A04D-14FE-4995-BD30-76D8CD05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7C98-A4C3-434E-8562-F76D49E6A33D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FD23-64F6-4397-B731-547CF148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8FB8-BC8A-47DE-BDB5-C8EBD844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5F28-EE83-4C1E-8105-B013115A9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BFA62-8917-44C4-9B57-13BE60345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b="1" i="0" dirty="0">
                <a:solidFill>
                  <a:srgbClr val="FF0000"/>
                </a:solidFill>
                <a:effectLst/>
                <a:latin typeface="charter"/>
              </a:rPr>
              <a:t>Convolutional Neural Network</a:t>
            </a:r>
            <a:endParaRPr lang="en-IN" sz="5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D26AC-FAC2-4C62-A44D-1EE593B4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E612-6387-424D-B6C9-D4274A6B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CNN, every image is represented in the form of an array of pixel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0C24E2-2DA6-4E90-8E66-8AB66415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90" y="984219"/>
            <a:ext cx="9095958" cy="26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623D26E-03AE-449B-A28A-40585B53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45" y="3843284"/>
            <a:ext cx="8562143" cy="30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3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18DE-B440-4BE5-ACEF-D99DD538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has been witnessing a monumental growth in bridging the gap between the capabilities of humans and machines. 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enthusiasts alike, work on numerous aspects of the field to make amazing things happen. 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many such areas is the domain of Computer Vision.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agenda for this field is to enable machines to view the world as humans do, perceive it in a similar manner and even use the knowledge for a multitude of tasks such as Image &amp; Video recognition, Image Analysis &amp; Classification, Media Recreation, Recommendation Systems, Natural Language Processing, etc. 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advancements in Computer Vision with Deep Learning has been constructed and perfected with time, primarily over one particular algorithm — a </a:t>
            </a: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BED9A-480B-415B-8D71-E6262DC5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What is CNN?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2368-C10C-4AEE-8F68-BCE09DB4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(ConvNet/CNN)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Deep Learning algorithm which can take in an input image, assign importance (learnable weights and biases) to various aspects/objects in the image and be able to differentiate one from the other.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required in a ConvNet is much lower as compared to other classification algorithms.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in primitive methods filters are hand-engineered, with enough training, ConvNets have the ability to learn these filters/characteristics.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a ConvNet is analogous to that of the connectivity pattern of Neurons in the Human Brain and was inspired by the organization of the Visual Cortex.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neurons respond to stimuli only in a restricted region of the visual field known as the Receptive Field.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such fields overlap to cover the entire visual area.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8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0BFBB-E373-4242-AE68-8A023EA8AEF4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Example of CNN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BF9C5-51F8-497D-BB8C-3188A1768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4" y="2580339"/>
            <a:ext cx="10515595" cy="35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A8D09-FEDE-4FF4-BE9E-F675E367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i="0">
                <a:effectLst/>
                <a:latin typeface="poppins"/>
              </a:rPr>
              <a:t>Background of CNN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E218-2E35-4E27-82DA-FCD7F41A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Since the 1950s, the early days of AI, researchers have struggled to make a system that can understand visual data.</a:t>
            </a:r>
            <a:r>
              <a:rPr lang="en-US" sz="1700" dirty="0">
                <a:latin typeface="Times New Roman"/>
                <a:cs typeface="Times New Roman"/>
              </a:rPr>
              <a:t> </a:t>
            </a:r>
            <a:endParaRPr lang="en-US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In the following years, this field came to be known as Computer Vision.</a:t>
            </a:r>
            <a:r>
              <a:rPr lang="en-US" sz="1700" dirty="0">
                <a:latin typeface="Times New Roman"/>
                <a:cs typeface="Times New Roman"/>
              </a:rPr>
              <a:t> </a:t>
            </a: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In 2012, computer vision took a quantum leap when a group of researchers from the University of Toronto developed an AI model that surpassed the best image recognition algorithms and that too by a large margin.</a:t>
            </a:r>
          </a:p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The AI system, which became known as </a:t>
            </a:r>
            <a:r>
              <a:rPr lang="en-US" sz="1700" b="0" i="0" dirty="0" err="1">
                <a:effectLst/>
                <a:latin typeface="Times New Roman"/>
                <a:cs typeface="Times New Roman"/>
              </a:rPr>
              <a:t>AlexNet</a:t>
            </a:r>
            <a:r>
              <a:rPr lang="en-US" sz="1700" b="0" i="0" dirty="0">
                <a:effectLst/>
                <a:latin typeface="Times New Roman"/>
                <a:cs typeface="Times New Roman"/>
              </a:rPr>
              <a:t> (named after its main creator, Alex </a:t>
            </a:r>
            <a:r>
              <a:rPr lang="en-US" sz="1700" b="0" i="0" dirty="0" err="1">
                <a:effectLst/>
                <a:latin typeface="Times New Roman"/>
                <a:cs typeface="Times New Roman"/>
              </a:rPr>
              <a:t>Krizhevsky</a:t>
            </a:r>
            <a:r>
              <a:rPr lang="en-US" sz="1700" b="0" i="0" dirty="0">
                <a:effectLst/>
                <a:latin typeface="Times New Roman"/>
                <a:cs typeface="Times New Roman"/>
              </a:rPr>
              <a:t>), won the 2012 ImageNet computer vision contest with an amazing 85 percent accuracy.</a:t>
            </a:r>
            <a:r>
              <a:rPr lang="en-US" sz="1700" dirty="0">
                <a:latin typeface="Times New Roman"/>
                <a:cs typeface="Times New Roman"/>
              </a:rPr>
              <a:t> </a:t>
            </a: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The runner-up scored a modest 74 percent on the test.</a:t>
            </a:r>
          </a:p>
          <a:p>
            <a:r>
              <a:rPr lang="en-US" sz="1700" b="0" i="0" dirty="0">
                <a:effectLst/>
                <a:latin typeface="Times New Roman"/>
                <a:cs typeface="Times New Roman"/>
              </a:rPr>
              <a:t>At the heart of </a:t>
            </a:r>
            <a:r>
              <a:rPr lang="en-US" sz="1700" b="0" i="0" dirty="0" err="1">
                <a:effectLst/>
                <a:latin typeface="Times New Roman"/>
                <a:cs typeface="Times New Roman"/>
              </a:rPr>
              <a:t>AlexNet</a:t>
            </a:r>
            <a:r>
              <a:rPr lang="en-US" sz="1700" b="0" i="0" dirty="0">
                <a:effectLst/>
                <a:latin typeface="Times New Roman"/>
                <a:cs typeface="Times New Roman"/>
              </a:rPr>
              <a:t> was Convolutional Neural Networks a special type of neural network that roughly imitates human vision.</a:t>
            </a:r>
            <a:r>
              <a:rPr lang="en-US" sz="1700" dirty="0">
                <a:latin typeface="Times New Roman"/>
                <a:cs typeface="Times New Roman"/>
              </a:rPr>
              <a:t> </a:t>
            </a: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 CNNs have become a very important part of many Computer Vision applications. </a:t>
            </a:r>
          </a:p>
          <a:p>
            <a:endParaRPr lang="en-IN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B53E-077E-4FDD-B5E4-5B44D39D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CNN’s were first developed and used around the 1980s.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that a CNN could do at that time was recognize handwritten digits.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mostly used in the postal sectors to read zip codes, pin codes, etc.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thing to remember about any deep learning model is that it requires a large amount of data to train and also requires a lot of computing resources. </a:t>
            </a:r>
          </a:p>
          <a:p>
            <a:r>
              <a:rPr lang="en-US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was a major drawback for CNNs at that period and hence CNNs were only limited to the postal sectors and it failed to enter the world of machine learning.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 2012 Alex Krizhevsky realized that it was time to bring back the branch of deep learning that uses multi-layered neural networks. 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large sets of data, to be more specific ImageNet datasets with millions of labeled images and an abundance of computing resources enabled researchers to revive CNNs.</a:t>
            </a:r>
            <a:endParaRPr lang="en-I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9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3D26-2331-43E8-84B3-68874EFE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78DD-13A7-4EDE-9800-EB037CA2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000"/>
              <a:t>Example of CNN for Detection of Hand Written Digit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AAD76-5212-4CF5-907A-85E25F9C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659" y="2405149"/>
            <a:ext cx="7288585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4687-4CB6-49B5-91DF-FDD11E8B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poppins"/>
              </a:rPr>
              <a:t>What exactly is a CNN?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BBDE-368A-4977-8963-74DF0ED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deep learning, a 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CNN/ConvNet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class of deep neural networks, most commonly applied to analyze visual imagery.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when we think of a neural network we think about matrix multiplications but that is not the case with ConvNet.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 special technique called Convolution.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in mathematics 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mathematical operation on two functions that produces a third function that expresses how the shape of one is modified by the other.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we don’t really need to go behind the mathematics part to understand what a CNN is or how it works.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Bottom line is that the role of the ConvNet is to reduce the images into a form that is easier to process, without losing features that are critical for getting a good prediction</a:t>
            </a:r>
            <a:r>
              <a:rPr lang="en-US" sz="2000" b="0" i="1">
                <a:effectLst/>
                <a:latin typeface="roboto" panose="02000000000000000000" pitchFamily="2" charset="0"/>
              </a:rPr>
              <a:t>.</a:t>
            </a:r>
            <a:endParaRPr lang="en-US" sz="2000" b="0" i="0">
              <a:effectLst/>
              <a:latin typeface="roboto" panose="02000000000000000000" pitchFamily="2" charset="0"/>
            </a:endParaRPr>
          </a:p>
          <a:p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exactly is a CNN?">
            <a:extLst>
              <a:ext uri="{FF2B5EF4-FFF2-40B4-BE49-F238E27FC236}">
                <a16:creationId xmlns:a16="http://schemas.microsoft.com/office/drawing/2014/main" id="{EDE1CD36-B8F4-49A9-AF79-FB631F36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24972"/>
            <a:ext cx="10905066" cy="28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4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poppins</vt:lpstr>
      <vt:lpstr>roboto</vt:lpstr>
      <vt:lpstr>Times New Roman</vt:lpstr>
      <vt:lpstr>Office Theme</vt:lpstr>
      <vt:lpstr>Convolutional Neural Network</vt:lpstr>
      <vt:lpstr>PowerPoint Presentation</vt:lpstr>
      <vt:lpstr>What is CNN?</vt:lpstr>
      <vt:lpstr>PowerPoint Presentation</vt:lpstr>
      <vt:lpstr>Background of CNN</vt:lpstr>
      <vt:lpstr>PowerPoint Presentation</vt:lpstr>
      <vt:lpstr>PowerPoint Presentation</vt:lpstr>
      <vt:lpstr>What exactly is a CNN?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Amit Gupta</dc:creator>
  <cp:lastModifiedBy>Amit Gupta</cp:lastModifiedBy>
  <cp:revision>23</cp:revision>
  <dcterms:created xsi:type="dcterms:W3CDTF">2021-05-16T06:00:22Z</dcterms:created>
  <dcterms:modified xsi:type="dcterms:W3CDTF">2021-05-17T10:39:04Z</dcterms:modified>
</cp:coreProperties>
</file>