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A1BE7-3663-4A4E-BFF2-52C6259E132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4E049B-6E9F-4F7B-AC53-E29BAE7E6E83}">
      <dgm:prSet/>
      <dgm:spPr/>
      <dgm:t>
        <a:bodyPr/>
        <a:lstStyle/>
        <a:p>
          <a:r>
            <a:rPr lang="en-IN"/>
            <a:t>Overfitting the data</a:t>
          </a:r>
          <a:endParaRPr lang="en-US"/>
        </a:p>
      </dgm:t>
    </dgm:pt>
    <dgm:pt modelId="{4BAEC82E-1C8E-41AE-8E4A-A6734B8C8151}" type="parTrans" cxnId="{4E8D751B-EEFA-4775-960D-358CC7A17FB5}">
      <dgm:prSet/>
      <dgm:spPr/>
      <dgm:t>
        <a:bodyPr/>
        <a:lstStyle/>
        <a:p>
          <a:endParaRPr lang="en-US"/>
        </a:p>
      </dgm:t>
    </dgm:pt>
    <dgm:pt modelId="{DB771E01-EAF7-433E-A9E3-25DFF7591E43}" type="sibTrans" cxnId="{4E8D751B-EEFA-4775-960D-358CC7A17FB5}">
      <dgm:prSet/>
      <dgm:spPr/>
      <dgm:t>
        <a:bodyPr/>
        <a:lstStyle/>
        <a:p>
          <a:endParaRPr lang="en-US"/>
        </a:p>
      </dgm:t>
    </dgm:pt>
    <dgm:pt modelId="{DD8E71CB-1027-4FAD-B3F9-00246F6083AC}">
      <dgm:prSet/>
      <dgm:spPr/>
      <dgm:t>
        <a:bodyPr/>
        <a:lstStyle/>
        <a:p>
          <a:r>
            <a:rPr lang="en-IN"/>
            <a:t>Guarding against bad attribute choices</a:t>
          </a:r>
          <a:endParaRPr lang="en-US"/>
        </a:p>
      </dgm:t>
    </dgm:pt>
    <dgm:pt modelId="{93000BD2-DFBE-4028-BBF1-0BEF75750E43}" type="parTrans" cxnId="{72D8E2BB-D347-46A2-951C-54D5234D9163}">
      <dgm:prSet/>
      <dgm:spPr/>
      <dgm:t>
        <a:bodyPr/>
        <a:lstStyle/>
        <a:p>
          <a:endParaRPr lang="en-US"/>
        </a:p>
      </dgm:t>
    </dgm:pt>
    <dgm:pt modelId="{71F69651-35DE-498F-8104-A664C9CFED35}" type="sibTrans" cxnId="{72D8E2BB-D347-46A2-951C-54D5234D9163}">
      <dgm:prSet/>
      <dgm:spPr/>
      <dgm:t>
        <a:bodyPr/>
        <a:lstStyle/>
        <a:p>
          <a:endParaRPr lang="en-US"/>
        </a:p>
      </dgm:t>
    </dgm:pt>
    <dgm:pt modelId="{ED449555-C53B-430D-A93E-DA592256F3C5}">
      <dgm:prSet/>
      <dgm:spPr/>
      <dgm:t>
        <a:bodyPr/>
        <a:lstStyle/>
        <a:p>
          <a:r>
            <a:rPr lang="en-IN"/>
            <a:t>Handling continuous valued attributes</a:t>
          </a:r>
          <a:endParaRPr lang="en-US"/>
        </a:p>
      </dgm:t>
    </dgm:pt>
    <dgm:pt modelId="{7C31C4EC-A544-4FD0-AC79-C5B526D8E0CB}" type="parTrans" cxnId="{41F3188E-B915-4DAC-B6C6-CA44AA9EE998}">
      <dgm:prSet/>
      <dgm:spPr/>
      <dgm:t>
        <a:bodyPr/>
        <a:lstStyle/>
        <a:p>
          <a:endParaRPr lang="en-US"/>
        </a:p>
      </dgm:t>
    </dgm:pt>
    <dgm:pt modelId="{8CF82A12-1EA5-46BC-8D25-85432DCC5538}" type="sibTrans" cxnId="{41F3188E-B915-4DAC-B6C6-CA44AA9EE998}">
      <dgm:prSet/>
      <dgm:spPr/>
      <dgm:t>
        <a:bodyPr/>
        <a:lstStyle/>
        <a:p>
          <a:endParaRPr lang="en-US"/>
        </a:p>
      </dgm:t>
    </dgm:pt>
    <dgm:pt modelId="{3EE35EC9-A980-4EA4-82C3-C62B029F6F26}">
      <dgm:prSet/>
      <dgm:spPr/>
      <dgm:t>
        <a:bodyPr/>
        <a:lstStyle/>
        <a:p>
          <a:r>
            <a:rPr lang="en-IN"/>
            <a:t>Handling missing attribute values</a:t>
          </a:r>
          <a:endParaRPr lang="en-US"/>
        </a:p>
      </dgm:t>
    </dgm:pt>
    <dgm:pt modelId="{ED2BCB3E-A73D-4460-9D22-AF18989509C8}" type="parTrans" cxnId="{86642CC6-FC84-4BEC-8494-64BDDCBDCA5A}">
      <dgm:prSet/>
      <dgm:spPr/>
      <dgm:t>
        <a:bodyPr/>
        <a:lstStyle/>
        <a:p>
          <a:endParaRPr lang="en-US"/>
        </a:p>
      </dgm:t>
    </dgm:pt>
    <dgm:pt modelId="{505BB9DC-EC77-4EEB-9BCD-43F475FD3C4F}" type="sibTrans" cxnId="{86642CC6-FC84-4BEC-8494-64BDDCBDCA5A}">
      <dgm:prSet/>
      <dgm:spPr/>
      <dgm:t>
        <a:bodyPr/>
        <a:lstStyle/>
        <a:p>
          <a:endParaRPr lang="en-US"/>
        </a:p>
      </dgm:t>
    </dgm:pt>
    <dgm:pt modelId="{161DFFA6-16DA-49D8-868F-376A68AB5588}" type="pres">
      <dgm:prSet presAssocID="{D3DA1BE7-3663-4A4E-BFF2-52C6259E132A}" presName="root" presStyleCnt="0">
        <dgm:presLayoutVars>
          <dgm:dir/>
          <dgm:resizeHandles val="exact"/>
        </dgm:presLayoutVars>
      </dgm:prSet>
      <dgm:spPr/>
    </dgm:pt>
    <dgm:pt modelId="{3ADF40B0-F579-40CD-BA6E-D143D9013EDD}" type="pres">
      <dgm:prSet presAssocID="{B04E049B-6E9F-4F7B-AC53-E29BAE7E6E83}" presName="compNode" presStyleCnt="0"/>
      <dgm:spPr/>
    </dgm:pt>
    <dgm:pt modelId="{B5B3B562-5B58-4B69-949B-150D4E01C405}" type="pres">
      <dgm:prSet presAssocID="{B04E049B-6E9F-4F7B-AC53-E29BAE7E6E83}" presName="bgRect" presStyleLbl="bgShp" presStyleIdx="0" presStyleCnt="4"/>
      <dgm:spPr/>
    </dgm:pt>
    <dgm:pt modelId="{DCC00EE8-6177-4D1A-A29A-2C36D13CADFE}" type="pres">
      <dgm:prSet presAssocID="{B04E049B-6E9F-4F7B-AC53-E29BAE7E6E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9431475-D099-4F43-BD22-AF03C3E2F0B0}" type="pres">
      <dgm:prSet presAssocID="{B04E049B-6E9F-4F7B-AC53-E29BAE7E6E83}" presName="spaceRect" presStyleCnt="0"/>
      <dgm:spPr/>
    </dgm:pt>
    <dgm:pt modelId="{928181C0-1045-4B2E-9EDD-B78F99B43ABF}" type="pres">
      <dgm:prSet presAssocID="{B04E049B-6E9F-4F7B-AC53-E29BAE7E6E83}" presName="parTx" presStyleLbl="revTx" presStyleIdx="0" presStyleCnt="4">
        <dgm:presLayoutVars>
          <dgm:chMax val="0"/>
          <dgm:chPref val="0"/>
        </dgm:presLayoutVars>
      </dgm:prSet>
      <dgm:spPr/>
    </dgm:pt>
    <dgm:pt modelId="{3D9B287E-EA00-4B50-B0A3-0FF73DEB624F}" type="pres">
      <dgm:prSet presAssocID="{DB771E01-EAF7-433E-A9E3-25DFF7591E43}" presName="sibTrans" presStyleCnt="0"/>
      <dgm:spPr/>
    </dgm:pt>
    <dgm:pt modelId="{EEAECA07-6268-41F6-9715-48FDB9D28305}" type="pres">
      <dgm:prSet presAssocID="{DD8E71CB-1027-4FAD-B3F9-00246F6083AC}" presName="compNode" presStyleCnt="0"/>
      <dgm:spPr/>
    </dgm:pt>
    <dgm:pt modelId="{38101741-9404-4E75-8374-BE8DE40FD347}" type="pres">
      <dgm:prSet presAssocID="{DD8E71CB-1027-4FAD-B3F9-00246F6083AC}" presName="bgRect" presStyleLbl="bgShp" presStyleIdx="1" presStyleCnt="4"/>
      <dgm:spPr/>
    </dgm:pt>
    <dgm:pt modelId="{39BA3319-F5A9-4D14-AFC0-784EC171B8BB}" type="pres">
      <dgm:prSet presAssocID="{DD8E71CB-1027-4FAD-B3F9-00246F6083A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6DAB43E7-0A8A-4A00-BF11-D441EB597A1F}" type="pres">
      <dgm:prSet presAssocID="{DD8E71CB-1027-4FAD-B3F9-00246F6083AC}" presName="spaceRect" presStyleCnt="0"/>
      <dgm:spPr/>
    </dgm:pt>
    <dgm:pt modelId="{17891DFD-29EF-4774-8531-F763D04D60C5}" type="pres">
      <dgm:prSet presAssocID="{DD8E71CB-1027-4FAD-B3F9-00246F6083AC}" presName="parTx" presStyleLbl="revTx" presStyleIdx="1" presStyleCnt="4">
        <dgm:presLayoutVars>
          <dgm:chMax val="0"/>
          <dgm:chPref val="0"/>
        </dgm:presLayoutVars>
      </dgm:prSet>
      <dgm:spPr/>
    </dgm:pt>
    <dgm:pt modelId="{6D1ECA22-15B9-494E-98AD-837C38066C89}" type="pres">
      <dgm:prSet presAssocID="{71F69651-35DE-498F-8104-A664C9CFED35}" presName="sibTrans" presStyleCnt="0"/>
      <dgm:spPr/>
    </dgm:pt>
    <dgm:pt modelId="{679AF4A8-5575-4B58-B192-A4799A1B8188}" type="pres">
      <dgm:prSet presAssocID="{ED449555-C53B-430D-A93E-DA592256F3C5}" presName="compNode" presStyleCnt="0"/>
      <dgm:spPr/>
    </dgm:pt>
    <dgm:pt modelId="{94F5D6C1-F0FE-49FE-B1A2-7305A362A49C}" type="pres">
      <dgm:prSet presAssocID="{ED449555-C53B-430D-A93E-DA592256F3C5}" presName="bgRect" presStyleLbl="bgShp" presStyleIdx="2" presStyleCnt="4"/>
      <dgm:spPr/>
    </dgm:pt>
    <dgm:pt modelId="{DDA4D1A9-0CD1-4240-8131-7D9076E67D38}" type="pres">
      <dgm:prSet presAssocID="{ED449555-C53B-430D-A93E-DA592256F3C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52A67BB-3D09-4DC6-B208-D5EEE4DC099F}" type="pres">
      <dgm:prSet presAssocID="{ED449555-C53B-430D-A93E-DA592256F3C5}" presName="spaceRect" presStyleCnt="0"/>
      <dgm:spPr/>
    </dgm:pt>
    <dgm:pt modelId="{20588EC8-2CF3-4537-BA53-DA843EA3D2F2}" type="pres">
      <dgm:prSet presAssocID="{ED449555-C53B-430D-A93E-DA592256F3C5}" presName="parTx" presStyleLbl="revTx" presStyleIdx="2" presStyleCnt="4">
        <dgm:presLayoutVars>
          <dgm:chMax val="0"/>
          <dgm:chPref val="0"/>
        </dgm:presLayoutVars>
      </dgm:prSet>
      <dgm:spPr/>
    </dgm:pt>
    <dgm:pt modelId="{9889C3A0-3AF3-4F17-8049-C08517C2D573}" type="pres">
      <dgm:prSet presAssocID="{8CF82A12-1EA5-46BC-8D25-85432DCC5538}" presName="sibTrans" presStyleCnt="0"/>
      <dgm:spPr/>
    </dgm:pt>
    <dgm:pt modelId="{0CBB2A50-FF2B-415D-BC2D-A643707907B9}" type="pres">
      <dgm:prSet presAssocID="{3EE35EC9-A980-4EA4-82C3-C62B029F6F26}" presName="compNode" presStyleCnt="0"/>
      <dgm:spPr/>
    </dgm:pt>
    <dgm:pt modelId="{1467FADB-5980-43E0-9F3D-B53A5B9E7A77}" type="pres">
      <dgm:prSet presAssocID="{3EE35EC9-A980-4EA4-82C3-C62B029F6F26}" presName="bgRect" presStyleLbl="bgShp" presStyleIdx="3" presStyleCnt="4"/>
      <dgm:spPr/>
    </dgm:pt>
    <dgm:pt modelId="{22B16C01-F8D9-43D8-BFC6-45F5C43AC023}" type="pres">
      <dgm:prSet presAssocID="{3EE35EC9-A980-4EA4-82C3-C62B029F6F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2D15A4F-B4E0-4A6A-BE83-3EF11FF99C49}" type="pres">
      <dgm:prSet presAssocID="{3EE35EC9-A980-4EA4-82C3-C62B029F6F26}" presName="spaceRect" presStyleCnt="0"/>
      <dgm:spPr/>
    </dgm:pt>
    <dgm:pt modelId="{6C99549D-37F3-4C67-8D41-88645BAC62AB}" type="pres">
      <dgm:prSet presAssocID="{3EE35EC9-A980-4EA4-82C3-C62B029F6F2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1259F12-C518-44F8-AB60-B660D000B21E}" type="presOf" srcId="{3EE35EC9-A980-4EA4-82C3-C62B029F6F26}" destId="{6C99549D-37F3-4C67-8D41-88645BAC62AB}" srcOrd="0" destOrd="0" presId="urn:microsoft.com/office/officeart/2018/2/layout/IconVerticalSolidList"/>
    <dgm:cxn modelId="{4E8D751B-EEFA-4775-960D-358CC7A17FB5}" srcId="{D3DA1BE7-3663-4A4E-BFF2-52C6259E132A}" destId="{B04E049B-6E9F-4F7B-AC53-E29BAE7E6E83}" srcOrd="0" destOrd="0" parTransId="{4BAEC82E-1C8E-41AE-8E4A-A6734B8C8151}" sibTransId="{DB771E01-EAF7-433E-A9E3-25DFF7591E43}"/>
    <dgm:cxn modelId="{49258255-853E-4435-A681-DB0D7E870FE7}" type="presOf" srcId="{ED449555-C53B-430D-A93E-DA592256F3C5}" destId="{20588EC8-2CF3-4537-BA53-DA843EA3D2F2}" srcOrd="0" destOrd="0" presId="urn:microsoft.com/office/officeart/2018/2/layout/IconVerticalSolidList"/>
    <dgm:cxn modelId="{BACD5183-E68F-4714-91E1-24E70F17B11A}" type="presOf" srcId="{B04E049B-6E9F-4F7B-AC53-E29BAE7E6E83}" destId="{928181C0-1045-4B2E-9EDD-B78F99B43ABF}" srcOrd="0" destOrd="0" presId="urn:microsoft.com/office/officeart/2018/2/layout/IconVerticalSolidList"/>
    <dgm:cxn modelId="{41F3188E-B915-4DAC-B6C6-CA44AA9EE998}" srcId="{D3DA1BE7-3663-4A4E-BFF2-52C6259E132A}" destId="{ED449555-C53B-430D-A93E-DA592256F3C5}" srcOrd="2" destOrd="0" parTransId="{7C31C4EC-A544-4FD0-AC79-C5B526D8E0CB}" sibTransId="{8CF82A12-1EA5-46BC-8D25-85432DCC5538}"/>
    <dgm:cxn modelId="{72D8E2BB-D347-46A2-951C-54D5234D9163}" srcId="{D3DA1BE7-3663-4A4E-BFF2-52C6259E132A}" destId="{DD8E71CB-1027-4FAD-B3F9-00246F6083AC}" srcOrd="1" destOrd="0" parTransId="{93000BD2-DFBE-4028-BBF1-0BEF75750E43}" sibTransId="{71F69651-35DE-498F-8104-A664C9CFED35}"/>
    <dgm:cxn modelId="{86642CC6-FC84-4BEC-8494-64BDDCBDCA5A}" srcId="{D3DA1BE7-3663-4A4E-BFF2-52C6259E132A}" destId="{3EE35EC9-A980-4EA4-82C3-C62B029F6F26}" srcOrd="3" destOrd="0" parTransId="{ED2BCB3E-A73D-4460-9D22-AF18989509C8}" sibTransId="{505BB9DC-EC77-4EEB-9BCD-43F475FD3C4F}"/>
    <dgm:cxn modelId="{5CB58EF3-6D87-4E95-935F-E266BCB48206}" type="presOf" srcId="{DD8E71CB-1027-4FAD-B3F9-00246F6083AC}" destId="{17891DFD-29EF-4774-8531-F763D04D60C5}" srcOrd="0" destOrd="0" presId="urn:microsoft.com/office/officeart/2018/2/layout/IconVerticalSolidList"/>
    <dgm:cxn modelId="{ED0004F5-4DF6-4C19-940E-6B5300C8D8DD}" type="presOf" srcId="{D3DA1BE7-3663-4A4E-BFF2-52C6259E132A}" destId="{161DFFA6-16DA-49D8-868F-376A68AB5588}" srcOrd="0" destOrd="0" presId="urn:microsoft.com/office/officeart/2018/2/layout/IconVerticalSolidList"/>
    <dgm:cxn modelId="{794252C1-3587-4AEC-8D58-1D502DA1A238}" type="presParOf" srcId="{161DFFA6-16DA-49D8-868F-376A68AB5588}" destId="{3ADF40B0-F579-40CD-BA6E-D143D9013EDD}" srcOrd="0" destOrd="0" presId="urn:microsoft.com/office/officeart/2018/2/layout/IconVerticalSolidList"/>
    <dgm:cxn modelId="{927EBE9F-0138-4D2D-B6A6-26A6C87B1E99}" type="presParOf" srcId="{3ADF40B0-F579-40CD-BA6E-D143D9013EDD}" destId="{B5B3B562-5B58-4B69-949B-150D4E01C405}" srcOrd="0" destOrd="0" presId="urn:microsoft.com/office/officeart/2018/2/layout/IconVerticalSolidList"/>
    <dgm:cxn modelId="{2A4BD1E5-575D-43BD-A899-3837F50BE58C}" type="presParOf" srcId="{3ADF40B0-F579-40CD-BA6E-D143D9013EDD}" destId="{DCC00EE8-6177-4D1A-A29A-2C36D13CADFE}" srcOrd="1" destOrd="0" presId="urn:microsoft.com/office/officeart/2018/2/layout/IconVerticalSolidList"/>
    <dgm:cxn modelId="{CEA90236-EA41-4900-A5E6-7DF7C3D45C44}" type="presParOf" srcId="{3ADF40B0-F579-40CD-BA6E-D143D9013EDD}" destId="{E9431475-D099-4F43-BD22-AF03C3E2F0B0}" srcOrd="2" destOrd="0" presId="urn:microsoft.com/office/officeart/2018/2/layout/IconVerticalSolidList"/>
    <dgm:cxn modelId="{6B6EBB20-2513-4ECB-B529-AEBB50B582BD}" type="presParOf" srcId="{3ADF40B0-F579-40CD-BA6E-D143D9013EDD}" destId="{928181C0-1045-4B2E-9EDD-B78F99B43ABF}" srcOrd="3" destOrd="0" presId="urn:microsoft.com/office/officeart/2018/2/layout/IconVerticalSolidList"/>
    <dgm:cxn modelId="{C426C9DF-FE0B-425B-AFBF-6F0104EE3E6A}" type="presParOf" srcId="{161DFFA6-16DA-49D8-868F-376A68AB5588}" destId="{3D9B287E-EA00-4B50-B0A3-0FF73DEB624F}" srcOrd="1" destOrd="0" presId="urn:microsoft.com/office/officeart/2018/2/layout/IconVerticalSolidList"/>
    <dgm:cxn modelId="{05D9BBCA-1003-4452-B8B3-3514A7994465}" type="presParOf" srcId="{161DFFA6-16DA-49D8-868F-376A68AB5588}" destId="{EEAECA07-6268-41F6-9715-48FDB9D28305}" srcOrd="2" destOrd="0" presId="urn:microsoft.com/office/officeart/2018/2/layout/IconVerticalSolidList"/>
    <dgm:cxn modelId="{753C1CCB-8BD4-4E0F-8836-F3D7C9A81FFB}" type="presParOf" srcId="{EEAECA07-6268-41F6-9715-48FDB9D28305}" destId="{38101741-9404-4E75-8374-BE8DE40FD347}" srcOrd="0" destOrd="0" presId="urn:microsoft.com/office/officeart/2018/2/layout/IconVerticalSolidList"/>
    <dgm:cxn modelId="{461BF269-B96D-428D-93CF-60437E5189B0}" type="presParOf" srcId="{EEAECA07-6268-41F6-9715-48FDB9D28305}" destId="{39BA3319-F5A9-4D14-AFC0-784EC171B8BB}" srcOrd="1" destOrd="0" presId="urn:microsoft.com/office/officeart/2018/2/layout/IconVerticalSolidList"/>
    <dgm:cxn modelId="{29AF1B4F-0B96-447E-8AEC-F2A4FDBFE88B}" type="presParOf" srcId="{EEAECA07-6268-41F6-9715-48FDB9D28305}" destId="{6DAB43E7-0A8A-4A00-BF11-D441EB597A1F}" srcOrd="2" destOrd="0" presId="urn:microsoft.com/office/officeart/2018/2/layout/IconVerticalSolidList"/>
    <dgm:cxn modelId="{6FA4D3BC-A5DD-44DE-803C-0BD1C2FFA8A8}" type="presParOf" srcId="{EEAECA07-6268-41F6-9715-48FDB9D28305}" destId="{17891DFD-29EF-4774-8531-F763D04D60C5}" srcOrd="3" destOrd="0" presId="urn:microsoft.com/office/officeart/2018/2/layout/IconVerticalSolidList"/>
    <dgm:cxn modelId="{6840DDDC-C994-45BD-9CF3-336008F4024D}" type="presParOf" srcId="{161DFFA6-16DA-49D8-868F-376A68AB5588}" destId="{6D1ECA22-15B9-494E-98AD-837C38066C89}" srcOrd="3" destOrd="0" presId="urn:microsoft.com/office/officeart/2018/2/layout/IconVerticalSolidList"/>
    <dgm:cxn modelId="{A7EC6A3F-99D2-4670-9FC8-1DF687572246}" type="presParOf" srcId="{161DFFA6-16DA-49D8-868F-376A68AB5588}" destId="{679AF4A8-5575-4B58-B192-A4799A1B8188}" srcOrd="4" destOrd="0" presId="urn:microsoft.com/office/officeart/2018/2/layout/IconVerticalSolidList"/>
    <dgm:cxn modelId="{F1483ED4-8515-4037-BC31-3C75C9F4E1B3}" type="presParOf" srcId="{679AF4A8-5575-4B58-B192-A4799A1B8188}" destId="{94F5D6C1-F0FE-49FE-B1A2-7305A362A49C}" srcOrd="0" destOrd="0" presId="urn:microsoft.com/office/officeart/2018/2/layout/IconVerticalSolidList"/>
    <dgm:cxn modelId="{E15DF589-6275-45DC-8776-A5A04EE072DC}" type="presParOf" srcId="{679AF4A8-5575-4B58-B192-A4799A1B8188}" destId="{DDA4D1A9-0CD1-4240-8131-7D9076E67D38}" srcOrd="1" destOrd="0" presId="urn:microsoft.com/office/officeart/2018/2/layout/IconVerticalSolidList"/>
    <dgm:cxn modelId="{775225C9-9987-468C-859D-EB84DB2D4257}" type="presParOf" srcId="{679AF4A8-5575-4B58-B192-A4799A1B8188}" destId="{252A67BB-3D09-4DC6-B208-D5EEE4DC099F}" srcOrd="2" destOrd="0" presId="urn:microsoft.com/office/officeart/2018/2/layout/IconVerticalSolidList"/>
    <dgm:cxn modelId="{985CC9D0-24FE-4ABC-BA94-AD8287A30629}" type="presParOf" srcId="{679AF4A8-5575-4B58-B192-A4799A1B8188}" destId="{20588EC8-2CF3-4537-BA53-DA843EA3D2F2}" srcOrd="3" destOrd="0" presId="urn:microsoft.com/office/officeart/2018/2/layout/IconVerticalSolidList"/>
    <dgm:cxn modelId="{5136E715-FA77-47F2-B5E0-C58E9BA35613}" type="presParOf" srcId="{161DFFA6-16DA-49D8-868F-376A68AB5588}" destId="{9889C3A0-3AF3-4F17-8049-C08517C2D573}" srcOrd="5" destOrd="0" presId="urn:microsoft.com/office/officeart/2018/2/layout/IconVerticalSolidList"/>
    <dgm:cxn modelId="{FB444893-EA9E-43AF-B8D9-FC49258F7B19}" type="presParOf" srcId="{161DFFA6-16DA-49D8-868F-376A68AB5588}" destId="{0CBB2A50-FF2B-415D-BC2D-A643707907B9}" srcOrd="6" destOrd="0" presId="urn:microsoft.com/office/officeart/2018/2/layout/IconVerticalSolidList"/>
    <dgm:cxn modelId="{7B9C1D4A-EC44-4506-BEEA-9057668B94B4}" type="presParOf" srcId="{0CBB2A50-FF2B-415D-BC2D-A643707907B9}" destId="{1467FADB-5980-43E0-9F3D-B53A5B9E7A77}" srcOrd="0" destOrd="0" presId="urn:microsoft.com/office/officeart/2018/2/layout/IconVerticalSolidList"/>
    <dgm:cxn modelId="{9CDFC2EA-6EC4-4FD0-90B7-F4AAF840FA21}" type="presParOf" srcId="{0CBB2A50-FF2B-415D-BC2D-A643707907B9}" destId="{22B16C01-F8D9-43D8-BFC6-45F5C43AC023}" srcOrd="1" destOrd="0" presId="urn:microsoft.com/office/officeart/2018/2/layout/IconVerticalSolidList"/>
    <dgm:cxn modelId="{D1FFAA0E-630F-4736-B1C0-44CBE3BD0C2A}" type="presParOf" srcId="{0CBB2A50-FF2B-415D-BC2D-A643707907B9}" destId="{32D15A4F-B4E0-4A6A-BE83-3EF11FF99C49}" srcOrd="2" destOrd="0" presId="urn:microsoft.com/office/officeart/2018/2/layout/IconVerticalSolidList"/>
    <dgm:cxn modelId="{2E91117E-B64A-4BCE-8B06-DB6E7921E325}" type="presParOf" srcId="{0CBB2A50-FF2B-415D-BC2D-A643707907B9}" destId="{6C99549D-37F3-4C67-8D41-88645BAC62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3B562-5B58-4B69-949B-150D4E01C405}">
      <dsp:nvSpPr>
        <dsp:cNvPr id="0" name=""/>
        <dsp:cNvSpPr/>
      </dsp:nvSpPr>
      <dsp:spPr>
        <a:xfrm>
          <a:off x="0" y="2312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00EE8-6177-4D1A-A29A-2C36D13CADFE}">
      <dsp:nvSpPr>
        <dsp:cNvPr id="0" name=""/>
        <dsp:cNvSpPr/>
      </dsp:nvSpPr>
      <dsp:spPr>
        <a:xfrm>
          <a:off x="354561" y="266036"/>
          <a:ext cx="644657" cy="64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181C0-1045-4B2E-9EDD-B78F99B43ABF}">
      <dsp:nvSpPr>
        <dsp:cNvPr id="0" name=""/>
        <dsp:cNvSpPr/>
      </dsp:nvSpPr>
      <dsp:spPr>
        <a:xfrm>
          <a:off x="1353781" y="2312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Overfitting the data</a:t>
          </a:r>
          <a:endParaRPr lang="en-US" sz="2200" kern="1200"/>
        </a:p>
      </dsp:txBody>
      <dsp:txXfrm>
        <a:off x="1353781" y="2312"/>
        <a:ext cx="4915256" cy="1172105"/>
      </dsp:txXfrm>
    </dsp:sp>
    <dsp:sp modelId="{38101741-9404-4E75-8374-BE8DE40FD347}">
      <dsp:nvSpPr>
        <dsp:cNvPr id="0" name=""/>
        <dsp:cNvSpPr/>
      </dsp:nvSpPr>
      <dsp:spPr>
        <a:xfrm>
          <a:off x="0" y="1467444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A3319-F5A9-4D14-AFC0-784EC171B8BB}">
      <dsp:nvSpPr>
        <dsp:cNvPr id="0" name=""/>
        <dsp:cNvSpPr/>
      </dsp:nvSpPr>
      <dsp:spPr>
        <a:xfrm>
          <a:off x="354561" y="1731167"/>
          <a:ext cx="644657" cy="64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91DFD-29EF-4774-8531-F763D04D60C5}">
      <dsp:nvSpPr>
        <dsp:cNvPr id="0" name=""/>
        <dsp:cNvSpPr/>
      </dsp:nvSpPr>
      <dsp:spPr>
        <a:xfrm>
          <a:off x="1353781" y="1467444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Guarding against bad attribute choices</a:t>
          </a:r>
          <a:endParaRPr lang="en-US" sz="2200" kern="1200"/>
        </a:p>
      </dsp:txBody>
      <dsp:txXfrm>
        <a:off x="1353781" y="1467444"/>
        <a:ext cx="4915256" cy="1172105"/>
      </dsp:txXfrm>
    </dsp:sp>
    <dsp:sp modelId="{94F5D6C1-F0FE-49FE-B1A2-7305A362A49C}">
      <dsp:nvSpPr>
        <dsp:cNvPr id="0" name=""/>
        <dsp:cNvSpPr/>
      </dsp:nvSpPr>
      <dsp:spPr>
        <a:xfrm>
          <a:off x="0" y="2932575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A4D1A9-0CD1-4240-8131-7D9076E67D38}">
      <dsp:nvSpPr>
        <dsp:cNvPr id="0" name=""/>
        <dsp:cNvSpPr/>
      </dsp:nvSpPr>
      <dsp:spPr>
        <a:xfrm>
          <a:off x="354561" y="3196299"/>
          <a:ext cx="644657" cy="64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88EC8-2CF3-4537-BA53-DA843EA3D2F2}">
      <dsp:nvSpPr>
        <dsp:cNvPr id="0" name=""/>
        <dsp:cNvSpPr/>
      </dsp:nvSpPr>
      <dsp:spPr>
        <a:xfrm>
          <a:off x="1353781" y="2932575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Handling continuous valued attributes</a:t>
          </a:r>
          <a:endParaRPr lang="en-US" sz="2200" kern="1200"/>
        </a:p>
      </dsp:txBody>
      <dsp:txXfrm>
        <a:off x="1353781" y="2932575"/>
        <a:ext cx="4915256" cy="1172105"/>
      </dsp:txXfrm>
    </dsp:sp>
    <dsp:sp modelId="{1467FADB-5980-43E0-9F3D-B53A5B9E7A77}">
      <dsp:nvSpPr>
        <dsp:cNvPr id="0" name=""/>
        <dsp:cNvSpPr/>
      </dsp:nvSpPr>
      <dsp:spPr>
        <a:xfrm>
          <a:off x="0" y="4397707"/>
          <a:ext cx="6269038" cy="11721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B16C01-F8D9-43D8-BFC6-45F5C43AC023}">
      <dsp:nvSpPr>
        <dsp:cNvPr id="0" name=""/>
        <dsp:cNvSpPr/>
      </dsp:nvSpPr>
      <dsp:spPr>
        <a:xfrm>
          <a:off x="354561" y="4661430"/>
          <a:ext cx="644657" cy="644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9549D-37F3-4C67-8D41-88645BAC62AB}">
      <dsp:nvSpPr>
        <dsp:cNvPr id="0" name=""/>
        <dsp:cNvSpPr/>
      </dsp:nvSpPr>
      <dsp:spPr>
        <a:xfrm>
          <a:off x="1353781" y="4397707"/>
          <a:ext cx="4915256" cy="1172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48" tIns="124048" rIns="124048" bIns="12404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Handling missing attribute values</a:t>
          </a:r>
          <a:endParaRPr lang="en-US" sz="2200" kern="1200"/>
        </a:p>
      </dsp:txBody>
      <dsp:txXfrm>
        <a:off x="1353781" y="4397707"/>
        <a:ext cx="4915256" cy="1172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BF1B-B3BC-4518-85E3-527D41175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C7EAA-217D-4944-BA77-49FDE3C34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ABE48-ED94-403F-86E7-782DC0DA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ED5-562F-4F0F-B9C3-19B403E30DA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61B7-E624-4644-9E1A-9DBAF4AA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94D35-323F-4C7C-A714-FDBC4411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F2253-FD36-4444-91AD-36D8CCE09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597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841E-5EE7-489A-B4AC-015945C2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02928-AD90-41D0-B2B0-811CA6879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15A2E-120A-43A3-A843-FEAB853F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ED5-562F-4F0F-B9C3-19B403E30DA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447A4-3520-4E06-8BC1-B691E30D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C7CAA-9B7D-4549-A329-6538F319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F2253-FD36-4444-91AD-36D8CCE09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72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A55A2-9949-4D59-88A7-0B06E6F4B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B7EBA-D64A-4190-B481-3477DE768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A2908-0E5B-4939-91E3-3DCDF2F2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ED5-562F-4F0F-B9C3-19B403E30DA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6B7E2-5A98-4AF7-8229-3D16CE36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E5B4A-ED99-4817-B9B0-8B91AACE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F2253-FD36-4444-91AD-36D8CCE09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08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81F4-50A1-4919-BF4D-AEA555EE7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8C31-993A-403A-9BBF-FB8526917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08DDC-7CBD-4446-B1F1-F852CD70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ED5-562F-4F0F-B9C3-19B403E30DA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88039-FF7C-40A3-85ED-0AE35FA1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5D425-383C-4336-856A-59E6B926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F2253-FD36-4444-91AD-36D8CCE09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99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E5C5-D852-4B8F-9C32-A5FDFC00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3B494-DF38-420E-9DB2-3D8217919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62191-9DF0-451F-A578-7629720C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ED5-562F-4F0F-B9C3-19B403E30DA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F63F-5F82-4961-A0C6-36D79E32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DD1F7-33C4-47AD-8D5A-EB8BF7FD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F2253-FD36-4444-91AD-36D8CCE09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1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CDF3-AD6A-4320-A170-EBEA3BDA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E8E1-6AB1-43FC-91B6-075A9A36D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0B689-A64F-407E-90E8-E3ED63A85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D3B1C-D8B2-4D7C-ADA7-0A33329B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ED5-562F-4F0F-B9C3-19B403E30DA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19ACB-9931-4AAA-ACFC-49FD1DB6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17BDB-50ED-43E0-A993-BD52E394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F2253-FD36-4444-91AD-36D8CCE09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57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FE4E-0211-4BE7-8B69-EAAE79AA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E5B1B-2418-48B8-94AE-0DD3B55C1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B9A21-0088-407F-81EE-DCF045C31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F519F-2A30-455D-8797-C59182020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5ACCD-75D6-40AE-AA74-9DCF824E3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C78C4-E526-45A3-A413-A533243B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ED5-562F-4F0F-B9C3-19B403E30DA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ADB39-24CC-4885-A29C-A86717EE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BA237-B11A-4982-9152-52830D3A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F2253-FD36-4444-91AD-36D8CCE09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1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3250-3673-445D-AE47-9520D64F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11DC5-9025-46B2-B757-C296F532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ED5-562F-4F0F-B9C3-19B403E30DA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B43D9-31CF-481A-85C9-CBC0B028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376C7-2A31-42CD-92B8-84C0D7D9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F2253-FD36-4444-91AD-36D8CCE09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55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B5C7D-E1E1-43D6-AA96-2A3A2E7E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ED5-562F-4F0F-B9C3-19B403E30DA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E18C2-F19B-4CE2-964B-570CB7C2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00AA5-0AA9-4352-9131-D608B7E0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F2253-FD36-4444-91AD-36D8CCE09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39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A4AA-A396-43BD-A486-37DA375C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5AA0-6848-427D-B872-F55CBB9CC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90F97-9F07-46A5-9B9C-0908BE45A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03278-B60B-44A8-B236-6AE3B6E1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ED5-562F-4F0F-B9C3-19B403E30DA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A9220-4224-4D3C-BAFB-5464F1D1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BC993-A4A2-4A54-AA5D-EFA8A9AF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F2253-FD36-4444-91AD-36D8CCE09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79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D45E-B39D-4762-A9ED-FA967DFB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1B20C-6269-46BE-A162-E2E245EAE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CB57C-9AAD-42AF-BACE-95FEC8E08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D2AF6-EBFD-4CFF-A191-0BAC8247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ED5-562F-4F0F-B9C3-19B403E30DA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A7975-C77E-45B6-85D6-9F592799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F0595-729C-4F69-A609-34ADC050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F2253-FD36-4444-91AD-36D8CCE09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81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4D0CB-886D-40B8-A391-FE729D50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0270C-842D-41E1-87C0-DF028B5AD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E3151-6032-45FE-8C20-BCDFCDCC5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8EED5-562F-4F0F-B9C3-19B403E30DA0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FFBF2-DD71-4407-8959-3B42CE128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B42B3-8BCE-42DC-A08C-E43AEB5B4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F2253-FD36-4444-91AD-36D8CCE09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18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photo of tree Rings">
            <a:extLst>
              <a:ext uri="{FF2B5EF4-FFF2-40B4-BE49-F238E27FC236}">
                <a16:creationId xmlns:a16="http://schemas.microsoft.com/office/drawing/2014/main" id="{0EDD5FBD-ECBE-422C-8522-81D450EB2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3619" r="-2" b="121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274B1B-DE7E-45B3-A3BE-03191C223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Issues With 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30671-EED1-4A75-A8B6-0B11911AF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944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41742-B28A-4BEE-A3EE-99D1AD53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IN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Issues in Decision Tree Learning</a:t>
            </a:r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15C128-8E68-44BD-BF94-FBA9CA4B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304" y="2395983"/>
            <a:ext cx="0" cy="2228850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FC49AE-6DB8-44B2-A9E8-78E33081C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639768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1197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73483-AB88-4C9F-9C65-BC7691A2E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chemeClr val="bg1"/>
                </a:solidFill>
              </a:rPr>
              <a:t>Overfitting of Data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C3A11-8F84-4DCA-B965-2E3D46D39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r>
              <a:rPr lang="en-IN" sz="1900" spc="-5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A machine learning algorithm is said to be overfitted, when we train it with a lot of data. </a:t>
            </a:r>
          </a:p>
          <a:p>
            <a:r>
              <a:rPr lang="en-IN" sz="1900" spc="-5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When a model gets trained with so much of data, it starts learning from the noise and inaccurate data entries in our data set. </a:t>
            </a:r>
          </a:p>
          <a:p>
            <a:r>
              <a:rPr lang="en-IN" sz="1900" spc="-5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The model does not categorize the data correctly, because of too much of details and noise. </a:t>
            </a:r>
          </a:p>
          <a:p>
            <a:r>
              <a:rPr lang="en-IN" sz="1900" spc="-5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The causes of overfitting are the non-parametric and non-linear methods because these types of machine learning algorithms have more freedom in building the model based on the dataset and therefore they can really build unrealistic models. </a:t>
            </a:r>
          </a:p>
          <a:p>
            <a:r>
              <a:rPr lang="en-IN" sz="1900" spc="-5">
                <a:solidFill>
                  <a:schemeClr val="bg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A solution to avoid overfitting is using a linear algorithm if we have linear data or using the parameters like the maximal depth if we are using decision trees.</a:t>
            </a:r>
            <a:endParaRPr lang="en-IN" sz="190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568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6522A-725F-4B81-B3E0-ACA020DA0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en-IN" sz="17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can we prevent overfitting? Here are some common heuristics:</a:t>
            </a:r>
            <a:endParaRPr lang="en-IN" sz="17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Don't try to fit all examples, stop before the training set is exhausted.</a:t>
            </a:r>
            <a:endParaRPr lang="en-IN" sz="17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 all examples then prune the resultant tree.</a:t>
            </a:r>
            <a:endParaRPr lang="en-IN" sz="17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7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does one tell if a given tree is one that has overfit the data?</a:t>
            </a:r>
            <a:endParaRPr lang="en-IN" sz="17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 a </a:t>
            </a:r>
            <a:r>
              <a:rPr lang="en-IN" sz="1700" i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 set</a:t>
            </a:r>
            <a:r>
              <a:rPr lang="en-IN" sz="17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not used for training from the training set and use this to check for overfitting. Usually the validation set consists of one-third of the training set, chosen randomly.</a:t>
            </a:r>
            <a:endParaRPr lang="en-IN" sz="17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7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use statistical tests, eg. the chi-squared metric, to determine if changing the tree improves its performance over the validation set.</a:t>
            </a:r>
            <a:endParaRPr lang="en-IN" sz="17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17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variation of the above is to use MDL to check if modifying the tree increases its MDL with respect to the validation set.</a:t>
            </a:r>
            <a:endParaRPr lang="en-IN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93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2777-B1FA-4090-9830-C20DBD6F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Guarding against bad attribute choices</a:t>
            </a: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83B83-2130-4F4F-A836-D9D9666A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information gain measure has a bias that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favors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attributes with many values over those with only a few.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example, if you imagine an attribute 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with unique values for each training example, then 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Gain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IN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Date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will yield 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</a:p>
          <a:p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Obviously no other attribute can do better. This will result in a very broad tree of depth 1.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guard against this, Quinlan uses </a:t>
            </a:r>
            <a:r>
              <a:rPr lang="en-IN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GainRatio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instead of 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 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i="1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estimated by relative frequency as before.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Picture 6" descr="$\forall v \in Values(Date): H(S_v) = 0$">
            <a:extLst>
              <a:ext uri="{FF2B5EF4-FFF2-40B4-BE49-F238E27FC236}">
                <a16:creationId xmlns:a16="http://schemas.microsoft.com/office/drawing/2014/main" id="{07FEC4C4-ABE6-4763-B5C3-7C9FD68E01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038" y="2906216"/>
            <a:ext cx="2766060" cy="388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\begin{displaymath}GainRatio(S,A) = \frac{Gain(S,A)}{SplitInformation(S,A)}&#10;\end{displaymath}">
            <a:extLst>
              <a:ext uri="{FF2B5EF4-FFF2-40B4-BE49-F238E27FC236}">
                <a16:creationId xmlns:a16="http://schemas.microsoft.com/office/drawing/2014/main" id="{F61FA94D-D4E0-4538-AC37-9AAB13A9686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774" y="3950247"/>
            <a:ext cx="3794760" cy="541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\begin{displaymath}SplitInformation(S,A) = -\sum_{v\in Values(A)} P(S_v)\log P(S_v)&#10;\end{displaymath}">
            <a:extLst>
              <a:ext uri="{FF2B5EF4-FFF2-40B4-BE49-F238E27FC236}">
                <a16:creationId xmlns:a16="http://schemas.microsoft.com/office/drawing/2014/main" id="{8EE25DA8-F37A-4605-A35A-8BCDA7D48C4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16" y="5113387"/>
            <a:ext cx="4693920" cy="586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461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23A5-32D5-4157-8A98-150BADEA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Handling continuous valued attributes</a:t>
            </a:r>
            <a:endParaRPr lang="en-IN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422C9-31FC-4582-BA8C-84DE0D567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 that continuous valued attributes can be partitioned into a discrete number of disjoint intervals. Then we can test for membership to these intervals.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 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attribute in the </a:t>
            </a:r>
            <a:r>
              <a:rPr lang="en-IN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PlayTennis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example took on continuous values in the range 40-90, note that we cannot just use the same approach as before.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Why? Because 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becomes a bad choice for classification (It alone may perfectly classify the training examples and therefore promise the highest information gain like in the earlier 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example) while remaining a poor predictor on the test set.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solution to this problem is to classify based not on the actual temperature, but on dynamically determined intervals within which the temperature falls.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instance we can introduce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boolean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attributes             ,                    ,                      and  T &gt; C instead of real valued T.</a:t>
            </a:r>
          </a:p>
          <a:p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can be computed dynamically based on boundaries where </a:t>
            </a: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is likely or known to change.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1" name="Picture 10" descr="$T \le a$">
            <a:extLst>
              <a:ext uri="{FF2B5EF4-FFF2-40B4-BE49-F238E27FC236}">
                <a16:creationId xmlns:a16="http://schemas.microsoft.com/office/drawing/2014/main" id="{178EBFDA-E440-43EA-84F8-991E19EB357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118" y="5154820"/>
            <a:ext cx="56388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$a &lt; T \le&#10;b$">
            <a:extLst>
              <a:ext uri="{FF2B5EF4-FFF2-40B4-BE49-F238E27FC236}">
                <a16:creationId xmlns:a16="http://schemas.microsoft.com/office/drawing/2014/main" id="{0F5D93B3-7BBA-4C2D-AC37-B3079672FA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845" y="5154820"/>
            <a:ext cx="906780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$b &lt; T \le c$">
            <a:extLst>
              <a:ext uri="{FF2B5EF4-FFF2-40B4-BE49-F238E27FC236}">
                <a16:creationId xmlns:a16="http://schemas.microsoft.com/office/drawing/2014/main" id="{8E6A9D4C-43DD-48E5-8D2E-7FE8D832027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165" y="5154820"/>
            <a:ext cx="883920" cy="365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056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72F12-7B9A-4F3F-A21C-CE221C830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Handling missing attribute values</a:t>
            </a:r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3FDA2-B778-4F82-9939-55CBE4CE6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2" y="894027"/>
            <a:ext cx="6377768" cy="4782873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en-IN" sz="22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happens if some of the training examples contain one or more ``?'', meaning ``</a:t>
            </a:r>
            <a:r>
              <a:rPr lang="en-IN" sz="2200" i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 not known</a:t>
            </a:r>
            <a:r>
              <a:rPr lang="en-IN" sz="22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 instead of the actual attribute values?</a:t>
            </a:r>
            <a:endParaRPr lang="en-IN" sz="22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22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are some common </a:t>
            </a:r>
            <a:r>
              <a:rPr lang="en-IN" sz="2200" i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 hoc</a:t>
            </a:r>
            <a:r>
              <a:rPr lang="en-IN" sz="22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solutions:</a:t>
            </a:r>
            <a:endParaRPr lang="en-IN" sz="22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2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Substitute ``?'' by the most common value in that column.</a:t>
            </a:r>
            <a:endParaRPr lang="en-IN" sz="22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2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Substitute ``?'' by the most common value among all training examples that have been sorted into the tree at that node.</a:t>
            </a:r>
            <a:endParaRPr lang="en-IN" sz="220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2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Substitute ``?'' by the most common value among all training examples that have been sorted into the tree at that node with the same classification as the incomplete example</a:t>
            </a:r>
          </a:p>
          <a:p>
            <a:pPr lvl="1"/>
            <a:endParaRPr lang="en-IN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813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674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Symbol</vt:lpstr>
      <vt:lpstr>Times New Roman</vt:lpstr>
      <vt:lpstr>Office Theme</vt:lpstr>
      <vt:lpstr>Issues With Decision Trees</vt:lpstr>
      <vt:lpstr>Issues in Decision Tree Learning</vt:lpstr>
      <vt:lpstr>Overfitting of Data</vt:lpstr>
      <vt:lpstr>PowerPoint Presentation</vt:lpstr>
      <vt:lpstr>Guarding against bad attribute choices</vt:lpstr>
      <vt:lpstr>Handling continuous valued attributes</vt:lpstr>
      <vt:lpstr>Handling missing attribute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With Decision Trees</dc:title>
  <dc:creator>Amit Gupta</dc:creator>
  <cp:lastModifiedBy>Amit Gupta</cp:lastModifiedBy>
  <cp:revision>14</cp:revision>
  <dcterms:created xsi:type="dcterms:W3CDTF">2021-02-27T06:24:20Z</dcterms:created>
  <dcterms:modified xsi:type="dcterms:W3CDTF">2022-04-19T10:24:50Z</dcterms:modified>
</cp:coreProperties>
</file>