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2" r:id="rId2"/>
    <p:sldId id="256" r:id="rId3"/>
    <p:sldId id="257" r:id="rId4"/>
    <p:sldId id="267" r:id="rId5"/>
    <p:sldId id="258" r:id="rId6"/>
    <p:sldId id="259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64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6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F865F-E6D7-4875-A536-5EFC94E350E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84583-39E0-483B-A78B-8E58E27F2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Power = Dynamic Power + Static Power </a:t>
            </a:r>
          </a:p>
          <a:p>
            <a:r>
              <a:rPr lang="en-US" dirty="0" smtClean="0"/>
              <a:t> Dynamic (switching) power </a:t>
            </a:r>
          </a:p>
          <a:p>
            <a:pPr>
              <a:buNone/>
            </a:pPr>
            <a:r>
              <a:rPr lang="en-US" dirty="0" smtClean="0"/>
              <a:t>	– Power consumed charging and discharging capacitances in integrated circuits (ICs) </a:t>
            </a:r>
          </a:p>
          <a:p>
            <a:r>
              <a:rPr lang="en-US" dirty="0" smtClean="0"/>
              <a:t> Static power </a:t>
            </a:r>
          </a:p>
          <a:p>
            <a:pPr>
              <a:buNone/>
            </a:pPr>
            <a:r>
              <a:rPr lang="en-US" dirty="0" smtClean="0"/>
              <a:t>	– Power dissipated when circuits aren’t switching </a:t>
            </a:r>
          </a:p>
          <a:p>
            <a:pPr>
              <a:buNone/>
            </a:pPr>
            <a:r>
              <a:rPr lang="en-US" dirty="0" smtClean="0"/>
              <a:t>	– Also called “leakage” power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IC Power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10442"/>
            <a:ext cx="8153400" cy="3385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714875"/>
            <a:ext cx="67246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36869" cy="322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microprocessors have adjustable supply voltage. Suppose a 15% reduction in voltage results in a 15% reduction in frequency. </a:t>
            </a:r>
          </a:p>
          <a:p>
            <a:pPr>
              <a:buNone/>
            </a:pPr>
            <a:r>
              <a:rPr lang="en-US" dirty="0" smtClean="0"/>
              <a:t>• What is the effect on dynamic power?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Example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593" y="609600"/>
            <a:ext cx="88594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4410670"/>
            <a:ext cx="3581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5449669"/>
            <a:ext cx="701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thereby reducing power to about 60% of the original.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1447800"/>
            <a:ext cx="858303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https://youtu.be/bKmV6T10NLs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8680" y="2967335"/>
            <a:ext cx="2946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Trends in Computer Architecture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7543800" cy="4419600"/>
          </a:xfrm>
        </p:spPr>
        <p:txBody>
          <a:bodyPr>
            <a:normAutofit/>
          </a:bodyPr>
          <a:lstStyle/>
          <a:p>
            <a:pPr algn="l"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Trends in Technology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– Performance: bandwidth vs. latency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– Transistor and wire scaling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• Trends in Power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• Trends in Cost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• Trends in Reliability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Technologies that impact architecture: </a:t>
            </a:r>
          </a:p>
          <a:p>
            <a:pPr>
              <a:buNone/>
            </a:pPr>
            <a:r>
              <a:rPr lang="en-US" dirty="0" smtClean="0"/>
              <a:t>	– Logic manufacturing technology </a:t>
            </a:r>
          </a:p>
          <a:p>
            <a:pPr>
              <a:buNone/>
            </a:pPr>
            <a:r>
              <a:rPr lang="en-US" dirty="0" smtClean="0"/>
              <a:t>		• Transistor Density: ~ 35% / yr </a:t>
            </a:r>
          </a:p>
          <a:p>
            <a:pPr>
              <a:buNone/>
            </a:pPr>
            <a:r>
              <a:rPr lang="en-US" dirty="0" smtClean="0"/>
              <a:t>		• Die size: ~ 10-20% </a:t>
            </a:r>
          </a:p>
          <a:p>
            <a:pPr>
              <a:buNone/>
            </a:pPr>
            <a:r>
              <a:rPr lang="en-US" dirty="0" smtClean="0"/>
              <a:t>		• # transistors per chip: ~ 40-55% </a:t>
            </a:r>
          </a:p>
          <a:p>
            <a:pPr>
              <a:buNone/>
            </a:pPr>
            <a:r>
              <a:rPr lang="en-US" dirty="0" smtClean="0"/>
              <a:t>– Memory (DRAM) manufacturing technology </a:t>
            </a:r>
          </a:p>
          <a:p>
            <a:pPr>
              <a:buNone/>
            </a:pPr>
            <a:r>
              <a:rPr lang="en-US" dirty="0" smtClean="0"/>
              <a:t>	• Capacity ~ 40% </a:t>
            </a:r>
          </a:p>
          <a:p>
            <a:pPr>
              <a:buNone/>
            </a:pPr>
            <a:r>
              <a:rPr lang="en-US" dirty="0" smtClean="0"/>
              <a:t>– Storage technology </a:t>
            </a:r>
          </a:p>
          <a:p>
            <a:pPr>
              <a:buNone/>
            </a:pPr>
            <a:r>
              <a:rPr lang="en-US" dirty="0" smtClean="0"/>
              <a:t>	• Magnetic disk density ~ 30% (since 2004) </a:t>
            </a:r>
          </a:p>
          <a:p>
            <a:pPr>
              <a:buNone/>
            </a:pPr>
            <a:r>
              <a:rPr lang="en-US" dirty="0" smtClean="0"/>
              <a:t>– Network technology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Technology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Bandwidth or throughput</a:t>
            </a:r>
          </a:p>
          <a:p>
            <a:pPr>
              <a:buNone/>
            </a:pPr>
            <a:r>
              <a:rPr lang="en-US" dirty="0" smtClean="0"/>
              <a:t>	– Total work done in a given time </a:t>
            </a:r>
          </a:p>
          <a:p>
            <a:pPr>
              <a:buNone/>
            </a:pPr>
            <a:r>
              <a:rPr lang="en-US" dirty="0" smtClean="0"/>
              <a:t>	– 10,000-25,000X improvement for processors </a:t>
            </a:r>
          </a:p>
          <a:p>
            <a:pPr>
              <a:buNone/>
            </a:pPr>
            <a:r>
              <a:rPr lang="en-US" dirty="0" smtClean="0"/>
              <a:t>	– 300-1200X improvement for memory and disks </a:t>
            </a:r>
          </a:p>
          <a:p>
            <a:pPr>
              <a:buNone/>
            </a:pPr>
            <a:r>
              <a:rPr lang="en-US" dirty="0" smtClean="0"/>
              <a:t>• Latency or response time</a:t>
            </a:r>
          </a:p>
          <a:p>
            <a:pPr>
              <a:buNone/>
            </a:pPr>
            <a:r>
              <a:rPr lang="en-US" dirty="0" smtClean="0"/>
              <a:t>	 – Time between start and completion of an event </a:t>
            </a:r>
          </a:p>
          <a:p>
            <a:pPr>
              <a:buNone/>
            </a:pPr>
            <a:r>
              <a:rPr lang="en-US" dirty="0" smtClean="0"/>
              <a:t>	– 30-80X improvement for processors </a:t>
            </a:r>
          </a:p>
          <a:p>
            <a:pPr>
              <a:buNone/>
            </a:pPr>
            <a:r>
              <a:rPr lang="en-US" dirty="0" smtClean="0"/>
              <a:t>	– 6-8X improvement for memory and disks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vs. Latency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4840" y="1295400"/>
            <a:ext cx="838478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vs. Latency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 Wire delays do not scale well with technology </a:t>
            </a:r>
          </a:p>
          <a:p>
            <a:pPr>
              <a:buNone/>
            </a:pPr>
            <a:r>
              <a:rPr lang="en-US" dirty="0" smtClean="0"/>
              <a:t>	– Delay proportional to Resistance * Capacitance </a:t>
            </a:r>
          </a:p>
          <a:p>
            <a:pPr>
              <a:buNone/>
            </a:pPr>
            <a:r>
              <a:rPr lang="en-US" dirty="0" smtClean="0"/>
              <a:t>	– Wire lengths decrease with feature size reductions</a:t>
            </a:r>
          </a:p>
          <a:p>
            <a:pPr>
              <a:buNone/>
            </a:pPr>
            <a:r>
              <a:rPr lang="en-US" dirty="0" smtClean="0"/>
              <a:t>	 – But, resistance and capacitance per unit length increase 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Poor wire delay scaling compared to transistor scaling creates design challenges </a:t>
            </a:r>
          </a:p>
          <a:p>
            <a:pPr>
              <a:buNone/>
            </a:pPr>
            <a:r>
              <a:rPr lang="en-US" dirty="0" smtClean="0"/>
              <a:t>	– Larger fractions of processor clock cycle consumed by signal propagation delay on wires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and Wires Scaling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548" y="1447800"/>
            <a:ext cx="826855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&amp; Energy: A Systems Perspective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1371600"/>
            <a:ext cx="856663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vs. Energy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clock rate reduces power, not energy</a:t>
            </a:r>
          </a:p>
          <a:p>
            <a:r>
              <a:rPr lang="en-US" dirty="0" smtClean="0"/>
              <a:t>Reducing voltage reduces both power and energy</a:t>
            </a:r>
          </a:p>
          <a:p>
            <a:pPr>
              <a:buNone/>
            </a:pPr>
            <a:r>
              <a:rPr lang="en-US" dirty="0" smtClean="0"/>
              <a:t>		– </a:t>
            </a:r>
            <a:r>
              <a:rPr lang="en-US" sz="2800" dirty="0" smtClean="0"/>
              <a:t>Voltages have dropped from 5V to &lt; 1V in 20 years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vs. Energy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1514</TotalTime>
  <Words>143</Words>
  <Application>Microsoft Office PowerPoint</Application>
  <PresentationFormat>On-screen Show (4:3)</PresentationFormat>
  <Paragraphs>72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Trends in Computer Architecture </vt:lpstr>
      <vt:lpstr>Trends in Technology </vt:lpstr>
      <vt:lpstr>Bandwidth vs. Latency</vt:lpstr>
      <vt:lpstr>Bandwidth vs. Latency </vt:lpstr>
      <vt:lpstr>Transistor and Wires Scaling </vt:lpstr>
      <vt:lpstr>Power &amp; Energy: A Systems Perspective </vt:lpstr>
      <vt:lpstr>Power vs. Energy </vt:lpstr>
      <vt:lpstr>Power vs. Energy </vt:lpstr>
      <vt:lpstr>Trends in IC Power</vt:lpstr>
      <vt:lpstr>Dynamic Power </vt:lpstr>
      <vt:lpstr>Static Power </vt:lpstr>
      <vt:lpstr>Power Example </vt:lpstr>
      <vt:lpstr>Slide 14</vt:lpstr>
      <vt:lpstr>Example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Computer Architecture </dc:title>
  <dc:creator>SCE</dc:creator>
  <cp:lastModifiedBy>SCE</cp:lastModifiedBy>
  <cp:revision>51</cp:revision>
  <dcterms:created xsi:type="dcterms:W3CDTF">2006-08-16T00:00:00Z</dcterms:created>
  <dcterms:modified xsi:type="dcterms:W3CDTF">2020-07-21T03:25:56Z</dcterms:modified>
</cp:coreProperties>
</file>