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B72CF-7F5A-4653-A572-F0A9A4139F1C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C9DD66-5598-4B30-9AD8-C521CFB3FCD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4227175" y="-11796713"/>
            <a:ext cx="16652875" cy="12490451"/>
          </a:xfrm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C9DD66-5598-4B30-9AD8-C521CFB3FCD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9/1/2021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6425" cy="6324600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endParaRPr lang="en-US" sz="16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Lecture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on</a:t>
            </a:r>
            <a:r>
              <a:rPr lang="en-US" sz="2000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dirty="0" smtClean="0">
                <a:cs typeface="Arial" charset="0"/>
              </a:rPr>
              <a:t>“Advanced Computer Architecture –TCS 704”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by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i="1" dirty="0" err="1" smtClean="0">
                <a:cs typeface="Arial" charset="0"/>
              </a:rPr>
              <a:t>A</a:t>
            </a:r>
            <a:r>
              <a:rPr lang="en-US" sz="2000" b="1" dirty="0" err="1" smtClean="0">
                <a:cs typeface="Arial" charset="0"/>
              </a:rPr>
              <a:t>kansha</a:t>
            </a:r>
            <a:r>
              <a:rPr lang="en-US" sz="2000" b="1" dirty="0" smtClean="0">
                <a:cs typeface="Arial" charset="0"/>
              </a:rPr>
              <a:t> Gupta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DEPARTMENT OF COMPUTER SCIENCE AND ENGINEERING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GRAPHIC ERA DEEMED TO BE UNIVERSITY – 248002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1600" dirty="0" smtClean="0"/>
          </a:p>
        </p:txBody>
      </p:sp>
      <p:pic>
        <p:nvPicPr>
          <p:cNvPr id="6147" name="Picture 3" descr="ahmed-logo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667000"/>
            <a:ext cx="12096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2146" y="1600200"/>
            <a:ext cx="8490854" cy="3809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Page Replacement Algorithm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92144" y="1447800"/>
            <a:ext cx="8370856" cy="44416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First-In-First-Out(FIFO)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5719" y="1524000"/>
            <a:ext cx="8301081" cy="432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Least Recently Used(LRU)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7949" y="1447800"/>
            <a:ext cx="8352651" cy="437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Optimal(OPT)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762000" y="1362868"/>
            <a:ext cx="7329170" cy="4580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Virtual Memory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1066800"/>
            <a:ext cx="7802689" cy="481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Disadvantages of Virtual Memory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438400" y="1676400"/>
            <a:ext cx="3229859" cy="132343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80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Thanks</a:t>
            </a:r>
            <a:endParaRPr lang="en-US" sz="8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766057" y="914400"/>
            <a:ext cx="37337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https://youtu.be/aYGhs90HoLE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2328" y="1905000"/>
            <a:ext cx="5831472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6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Virtual Memory</a:t>
            </a:r>
            <a:endParaRPr lang="en-US" sz="6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3745" y="838200"/>
            <a:ext cx="8847855" cy="53942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295832" y="990600"/>
            <a:ext cx="7781368" cy="4871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Need of Virtual Memory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38264" y="990601"/>
            <a:ext cx="8753336" cy="5511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dirty="0" smtClean="0"/>
              <a:t>Importance of Virtual Memory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36216" y="1143000"/>
            <a:ext cx="8655384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/>
          <a:lstStyle/>
          <a:p>
            <a:r>
              <a:rPr lang="en-US" dirty="0" smtClean="0"/>
              <a:t>Address Space &amp; Memory Space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685800" y="1555750"/>
            <a:ext cx="7611122" cy="4083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Virtual Memory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24706" y="1219200"/>
            <a:ext cx="8438294" cy="4618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Cont…..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7529" y="1524000"/>
            <a:ext cx="8399271" cy="428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Address Mapping using Memory Mapping Page Table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148</TotalTime>
  <Words>54</Words>
  <Application>Microsoft Office PowerPoint</Application>
  <PresentationFormat>On-screen Show (4:3)</PresentationFormat>
  <Paragraphs>31</Paragraphs>
  <Slides>16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Slide 1</vt:lpstr>
      <vt:lpstr>Slide 2</vt:lpstr>
      <vt:lpstr>Virtual Memory</vt:lpstr>
      <vt:lpstr>Need of Virtual Memory</vt:lpstr>
      <vt:lpstr>Importance of Virtual Memory</vt:lpstr>
      <vt:lpstr>Address Space &amp; Memory Space</vt:lpstr>
      <vt:lpstr>Virtual Memory</vt:lpstr>
      <vt:lpstr>Cont…..</vt:lpstr>
      <vt:lpstr>Address Mapping using Memory Mapping Page Table</vt:lpstr>
      <vt:lpstr>Page Replacement Algorithm</vt:lpstr>
      <vt:lpstr>First-In-First-Out(FIFO)</vt:lpstr>
      <vt:lpstr>Least Recently Used(LRU)</vt:lpstr>
      <vt:lpstr>Optimal(OPT)</vt:lpstr>
      <vt:lpstr>Advantages of Virtual Memory</vt:lpstr>
      <vt:lpstr>Disadvantages of Virtual Memory</vt:lpstr>
      <vt:lpstr>Slide 16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SCE</dc:creator>
  <cp:lastModifiedBy>SCE</cp:lastModifiedBy>
  <cp:revision>18</cp:revision>
  <dcterms:created xsi:type="dcterms:W3CDTF">2006-08-16T00:00:00Z</dcterms:created>
  <dcterms:modified xsi:type="dcterms:W3CDTF">2021-09-02T05:43:10Z</dcterms:modified>
</cp:coreProperties>
</file>