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73" r:id="rId2"/>
    <p:sldId id="256" r:id="rId3"/>
    <p:sldId id="270" r:id="rId4"/>
    <p:sldId id="271" r:id="rId5"/>
    <p:sldId id="272" r:id="rId6"/>
    <p:sldId id="257" r:id="rId7"/>
    <p:sldId id="258" r:id="rId8"/>
    <p:sldId id="259" r:id="rId9"/>
    <p:sldId id="260" r:id="rId10"/>
    <p:sldId id="261" r:id="rId11"/>
    <p:sldId id="262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1C67FE-4A2F-4B3B-A359-0B789611C0B8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7452C-FEA8-4295-9BBA-C3E99846E2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524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Selecting a Page Size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" y="1524000"/>
            <a:ext cx="7915275" cy="4495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4850" y="1087651"/>
            <a:ext cx="7677150" cy="3712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04890" y="1743670"/>
            <a:ext cx="442451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80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Thanks</a:t>
            </a:r>
            <a:endParaRPr lang="en-US" sz="8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1066800"/>
            <a:ext cx="3757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https://youtu.be/T3o1KLJphHY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7263" y="1600200"/>
            <a:ext cx="6102737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Techniques for Fast Address Translation</a:t>
            </a:r>
            <a:endParaRPr lang="en-US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3900" y="1724436"/>
            <a:ext cx="7658100" cy="3457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Difference between Cache and VM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62000" y="685800"/>
            <a:ext cx="7010400" cy="15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0650" y="2495549"/>
            <a:ext cx="5695950" cy="3646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66750" y="838200"/>
            <a:ext cx="6038850" cy="4904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0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Techniques for Fast Address  Translation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1581149"/>
            <a:ext cx="7877175" cy="4313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152400"/>
            <a:ext cx="7772400" cy="1470025"/>
          </a:xfrm>
        </p:spPr>
        <p:txBody>
          <a:bodyPr/>
          <a:lstStyle/>
          <a:p>
            <a:pPr algn="ctr"/>
            <a:r>
              <a:rPr lang="en-US" dirty="0" smtClean="0"/>
              <a:t>TLB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371600"/>
            <a:ext cx="7648575" cy="446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182" y="533400"/>
            <a:ext cx="7195218" cy="5112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9637" y="1000125"/>
            <a:ext cx="7503763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</TotalTime>
  <Words>26</Words>
  <Application>Microsoft Office PowerPoint</Application>
  <PresentationFormat>On-screen Show (4:3)</PresentationFormat>
  <Paragraphs>21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Slide 1</vt:lpstr>
      <vt:lpstr>Slide 2</vt:lpstr>
      <vt:lpstr>Difference between Cache and VM</vt:lpstr>
      <vt:lpstr>Slide 4</vt:lpstr>
      <vt:lpstr>Slide 5</vt:lpstr>
      <vt:lpstr>Techniques for Fast Address  Translation</vt:lpstr>
      <vt:lpstr>TLB</vt:lpstr>
      <vt:lpstr>Slide 8</vt:lpstr>
      <vt:lpstr>Slide 9</vt:lpstr>
      <vt:lpstr>Selecting a Page Size</vt:lpstr>
      <vt:lpstr>Slide 11</vt:lpstr>
      <vt:lpstr>Slide 12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11</cp:revision>
  <dcterms:created xsi:type="dcterms:W3CDTF">2006-08-16T00:00:00Z</dcterms:created>
  <dcterms:modified xsi:type="dcterms:W3CDTF">2021-09-02T05:59:30Z</dcterms:modified>
</cp:coreProperties>
</file>