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48CD2-75FF-4907-AC4C-9115674E0276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D252-4987-4473-9F3D-25ACAC075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85800"/>
            <a:ext cx="8077200" cy="4191000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1" dirty="0" smtClean="0">
                <a:solidFill>
                  <a:schemeClr val="tx1"/>
                </a:solidFill>
              </a:rPr>
              <a:t>Solution-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Given-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Cache memory size = 16 KB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Block size = Frame size = Line size = 256 bytes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Main memory size = 128 KB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We consider that the memory is byte addressable.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7924800" cy="3352800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b="1" dirty="0" smtClean="0">
                <a:solidFill>
                  <a:schemeClr val="tx1"/>
                </a:solidFill>
              </a:rPr>
              <a:t>Number of Bits in Physical Address-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We have,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Size of main memory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= 128 KB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= 2</a:t>
            </a:r>
            <a:r>
              <a:rPr lang="en-US" baseline="30000" dirty="0" smtClean="0">
                <a:solidFill>
                  <a:schemeClr val="tx1"/>
                </a:solidFill>
              </a:rPr>
              <a:t>17</a:t>
            </a:r>
            <a:r>
              <a:rPr lang="en-US" dirty="0" smtClean="0">
                <a:solidFill>
                  <a:schemeClr val="tx1"/>
                </a:solidFill>
              </a:rPr>
              <a:t> bytes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Thus, Number of bits in physical address = 17 bits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49" y="3352800"/>
            <a:ext cx="6904659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"/>
            <a:ext cx="8229600" cy="2438400"/>
          </a:xfrm>
        </p:spPr>
        <p:txBody>
          <a:bodyPr>
            <a:normAutofit fontScale="85000" lnSpcReduction="20000"/>
          </a:bodyPr>
          <a:lstStyle/>
          <a:p>
            <a:pPr algn="l" fontAlgn="base"/>
            <a:r>
              <a:rPr lang="en-US" b="1" dirty="0" smtClean="0">
                <a:solidFill>
                  <a:schemeClr val="tx1"/>
                </a:solidFill>
              </a:rPr>
              <a:t>Number of Bits in Block Offset-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We have,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Block size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= 256 bytes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= 2</a:t>
            </a:r>
            <a:r>
              <a:rPr lang="en-US" baseline="30000" dirty="0" smtClean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 bytes</a:t>
            </a:r>
          </a:p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Thus, Number of bits in block offset = 8 bits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514600"/>
            <a:ext cx="7667625" cy="245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763000" cy="2438400"/>
          </a:xfrm>
        </p:spPr>
        <p:txBody>
          <a:bodyPr>
            <a:normAutofit fontScale="55000" lnSpcReduction="20000"/>
          </a:bodyPr>
          <a:lstStyle/>
          <a:p>
            <a:pPr algn="l" fontAlgn="base"/>
            <a:r>
              <a:rPr lang="en-US" sz="3600" b="1" dirty="0" smtClean="0">
                <a:solidFill>
                  <a:schemeClr val="tx1"/>
                </a:solidFill>
              </a:rPr>
              <a:t>Number of Bits in Tag-</a:t>
            </a:r>
          </a:p>
          <a:p>
            <a:pPr algn="l" fontAlgn="base"/>
            <a:r>
              <a:rPr lang="en-US" sz="3600" dirty="0" smtClean="0">
                <a:solidFill>
                  <a:schemeClr val="tx1"/>
                </a:solidFill>
              </a:rPr>
              <a:t> </a:t>
            </a:r>
          </a:p>
          <a:p>
            <a:pPr algn="l" fontAlgn="base"/>
            <a:r>
              <a:rPr lang="en-US" sz="3600" dirty="0" smtClean="0">
                <a:solidFill>
                  <a:schemeClr val="tx1"/>
                </a:solidFill>
              </a:rPr>
              <a:t>Number of bits in tag</a:t>
            </a:r>
          </a:p>
          <a:p>
            <a:pPr algn="l" fontAlgn="base"/>
            <a:r>
              <a:rPr lang="en-US" sz="3600" dirty="0" smtClean="0">
                <a:solidFill>
                  <a:schemeClr val="tx1"/>
                </a:solidFill>
              </a:rPr>
              <a:t>= Number of bits in physical address – Number of bits in block offset</a:t>
            </a:r>
          </a:p>
          <a:p>
            <a:pPr algn="l" fontAlgn="base"/>
            <a:r>
              <a:rPr lang="en-US" sz="3600" dirty="0" smtClean="0">
                <a:solidFill>
                  <a:schemeClr val="tx1"/>
                </a:solidFill>
              </a:rPr>
              <a:t>= 17 bits – 8 bits</a:t>
            </a:r>
          </a:p>
          <a:p>
            <a:pPr algn="l" fontAlgn="base"/>
            <a:r>
              <a:rPr lang="en-US" sz="3600" dirty="0" smtClean="0">
                <a:solidFill>
                  <a:schemeClr val="tx1"/>
                </a:solidFill>
              </a:rPr>
              <a:t>= 9 bits</a:t>
            </a:r>
          </a:p>
          <a:p>
            <a:pPr algn="l" fontAlgn="base"/>
            <a:r>
              <a:rPr lang="en-US" sz="3600" dirty="0" smtClean="0">
                <a:solidFill>
                  <a:schemeClr val="tx1"/>
                </a:solidFill>
              </a:rPr>
              <a:t>Thus, Number of bits in tag = 9 bi</a:t>
            </a:r>
            <a:r>
              <a:rPr lang="en-US" sz="3600" dirty="0" smtClean="0"/>
              <a:t>ts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2514600"/>
            <a:ext cx="7781925" cy="242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8610600" cy="6248400"/>
          </a:xfrm>
        </p:spPr>
        <p:txBody>
          <a:bodyPr>
            <a:normAutofit fontScale="70000" lnSpcReduction="20000"/>
          </a:bodyPr>
          <a:lstStyle/>
          <a:p>
            <a:pPr algn="l" fontAlgn="base"/>
            <a:r>
              <a:rPr lang="en-US" sz="3400" b="1" dirty="0" smtClean="0">
                <a:solidFill>
                  <a:schemeClr val="tx1"/>
                </a:solidFill>
              </a:rPr>
              <a:t>Number of Lines in Cache-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 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Total number of lines in cache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= Cache size / Line size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= 16 KB / 256 bytes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= 2</a:t>
            </a:r>
            <a:r>
              <a:rPr lang="en-US" sz="3400" baseline="30000" dirty="0" smtClean="0">
                <a:solidFill>
                  <a:schemeClr val="tx1"/>
                </a:solidFill>
              </a:rPr>
              <a:t>14</a:t>
            </a:r>
            <a:r>
              <a:rPr lang="en-US" sz="3400" dirty="0" smtClean="0">
                <a:solidFill>
                  <a:schemeClr val="tx1"/>
                </a:solidFill>
              </a:rPr>
              <a:t> bytes / 2</a:t>
            </a:r>
            <a:r>
              <a:rPr lang="en-US" sz="3400" baseline="30000" dirty="0" smtClean="0">
                <a:solidFill>
                  <a:schemeClr val="tx1"/>
                </a:solidFill>
              </a:rPr>
              <a:t>8</a:t>
            </a:r>
            <a:r>
              <a:rPr lang="en-US" sz="3400" dirty="0" smtClean="0">
                <a:solidFill>
                  <a:schemeClr val="tx1"/>
                </a:solidFill>
              </a:rPr>
              <a:t> bytes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= 2</a:t>
            </a:r>
            <a:r>
              <a:rPr lang="en-US" sz="3400" baseline="30000" dirty="0" smtClean="0">
                <a:solidFill>
                  <a:schemeClr val="tx1"/>
                </a:solidFill>
              </a:rPr>
              <a:t>6</a:t>
            </a:r>
            <a:r>
              <a:rPr lang="en-US" sz="3400" dirty="0" smtClean="0">
                <a:solidFill>
                  <a:schemeClr val="tx1"/>
                </a:solidFill>
              </a:rPr>
              <a:t> lines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 </a:t>
            </a:r>
          </a:p>
          <a:p>
            <a:pPr algn="l" fontAlgn="base"/>
            <a:r>
              <a:rPr lang="en-US" sz="3400" b="1" dirty="0" smtClean="0">
                <a:solidFill>
                  <a:schemeClr val="tx1"/>
                </a:solidFill>
              </a:rPr>
              <a:t>Tag Directory Size-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 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Tag directory size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= Number of tags x Tag size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= Number of lines in cache x Number of bits in tag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= 2</a:t>
            </a:r>
            <a:r>
              <a:rPr lang="en-US" sz="3400" baseline="30000" dirty="0" smtClean="0">
                <a:solidFill>
                  <a:schemeClr val="tx1"/>
                </a:solidFill>
              </a:rPr>
              <a:t>6</a:t>
            </a:r>
            <a:r>
              <a:rPr lang="en-US" sz="3400" dirty="0" smtClean="0">
                <a:solidFill>
                  <a:schemeClr val="tx1"/>
                </a:solidFill>
              </a:rPr>
              <a:t> x 9 bits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= 576 bits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= 72 bytes</a:t>
            </a:r>
          </a:p>
          <a:p>
            <a:pPr algn="l" fontAlgn="base"/>
            <a:r>
              <a:rPr lang="en-US" sz="3400" dirty="0" smtClean="0">
                <a:solidFill>
                  <a:schemeClr val="tx1"/>
                </a:solidFill>
              </a:rPr>
              <a:t>Thus, size of tag directory = 72 bytes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2667000"/>
            <a:ext cx="37593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7786" y="160020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https://youtu.be/Arab5Kd_2r8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6000"/>
            <a:ext cx="915881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Fully Associative Mapping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Disadvantage of direct mapping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47614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04800"/>
            <a:ext cx="7772400" cy="1470025"/>
          </a:xfrm>
        </p:spPr>
        <p:txBody>
          <a:bodyPr/>
          <a:lstStyle/>
          <a:p>
            <a:r>
              <a:rPr lang="en-US" dirty="0" smtClean="0"/>
              <a:t>A fully associative cache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879451" cy="419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2575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price of full </a:t>
            </a:r>
            <a:r>
              <a:rPr lang="en-US" dirty="0" err="1" smtClean="0"/>
              <a:t>associativity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58289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9775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Need of Replacement Algorithm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382000" cy="3733800"/>
          </a:xfrm>
        </p:spPr>
        <p:txBody>
          <a:bodyPr>
            <a:normAutofit/>
          </a:bodyPr>
          <a:lstStyle/>
          <a:p>
            <a:pPr algn="l" fontAlgn="base"/>
            <a:r>
              <a:rPr lang="en-US" dirty="0" smtClean="0">
                <a:solidFill>
                  <a:schemeClr val="tx1"/>
                </a:solidFill>
              </a:rPr>
              <a:t>In fully associative mapping,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replacement algorithm is required.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Replacement algorithm suggests the block to be replaced if all the cache lines are occupied.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Thus, replacement algorithm like FCFS Algorithm, LRU Algorithm etc is employed.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Division of Physical Address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" y="2743200"/>
            <a:ext cx="851916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15240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fully associative mapping, the physical address is divided as-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PRACTICE PROBLEMS BASED ON FULLY ASSOCIATIVE MAPPING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0175"/>
            <a:ext cx="7772400" cy="1470025"/>
          </a:xfrm>
        </p:spPr>
        <p:txBody>
          <a:bodyPr/>
          <a:lstStyle/>
          <a:p>
            <a:pPr algn="l"/>
            <a:r>
              <a:rPr lang="en-US" sz="3200" b="1" dirty="0" smtClean="0"/>
              <a:t>Problem-01: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305800" cy="3962400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>
                <a:solidFill>
                  <a:schemeClr val="tx1"/>
                </a:solidFill>
              </a:rPr>
              <a:t>Consider a fully associative mapped cache of size 16 KB with block size 256 bytes. The size of main memory is 128 KB. Find-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 of bits in tag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Tag directory size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662</TotalTime>
  <Words>138</Words>
  <Application>Microsoft Office PowerPoint</Application>
  <PresentationFormat>On-screen Show (4:3)</PresentationFormat>
  <Paragraphs>78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Slide 1</vt:lpstr>
      <vt:lpstr>Slide 2</vt:lpstr>
      <vt:lpstr>Disadvantage of direct mapping</vt:lpstr>
      <vt:lpstr>A fully associative cache</vt:lpstr>
      <vt:lpstr>The price of full associativity</vt:lpstr>
      <vt:lpstr>Need of Replacement Algorithm </vt:lpstr>
      <vt:lpstr>Division of Physical Address </vt:lpstr>
      <vt:lpstr>PRACTICE PROBLEMS BASED ON FULLY ASSOCIATIVE MAPPING </vt:lpstr>
      <vt:lpstr>Problem-01: 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Associative Mapping </dc:title>
  <dc:creator>SCE</dc:creator>
  <cp:lastModifiedBy>SCE</cp:lastModifiedBy>
  <cp:revision>27</cp:revision>
  <dcterms:created xsi:type="dcterms:W3CDTF">2006-08-16T00:00:00Z</dcterms:created>
  <dcterms:modified xsi:type="dcterms:W3CDTF">2021-08-27T11:55:43Z</dcterms:modified>
</cp:coreProperties>
</file>