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B6FE0-A3C4-48B0-B135-B33914254C0B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C05FD-973F-4DE7-B9F0-6744AE9F0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305800" cy="2895600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b="1" u="sng" dirty="0" smtClean="0"/>
              <a:t>Solution-</a:t>
            </a:r>
            <a:endParaRPr lang="en-US" b="1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Given-</a:t>
            </a:r>
          </a:p>
          <a:p>
            <a:pPr fontAlgn="base">
              <a:buNone/>
            </a:pPr>
            <a:r>
              <a:rPr lang="en-US" dirty="0" smtClean="0"/>
              <a:t>Set size = 2</a:t>
            </a:r>
          </a:p>
          <a:p>
            <a:pPr fontAlgn="base">
              <a:buNone/>
            </a:pPr>
            <a:r>
              <a:rPr lang="en-US" dirty="0" smtClean="0"/>
              <a:t>Cache memory size = 16 KB</a:t>
            </a:r>
          </a:p>
          <a:p>
            <a:pPr fontAlgn="base">
              <a:buNone/>
            </a:pPr>
            <a:r>
              <a:rPr lang="en-US" dirty="0" smtClean="0"/>
              <a:t>Block size = Frame size = Line size = 256 bytes</a:t>
            </a:r>
          </a:p>
          <a:p>
            <a:pPr fontAlgn="base">
              <a:buNone/>
            </a:pPr>
            <a:r>
              <a:rPr lang="en-US" dirty="0" smtClean="0"/>
              <a:t>Main memory size = 128 KB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We consider that the memory is byte addressable.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3429000"/>
            <a:ext cx="7639050" cy="163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1"/>
            <a:ext cx="8305800" cy="251460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b="1" u="sng" dirty="0" smtClean="0"/>
              <a:t>Number of Bits in Block Offset-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We have,</a:t>
            </a:r>
          </a:p>
          <a:p>
            <a:pPr fontAlgn="base">
              <a:buNone/>
            </a:pPr>
            <a:r>
              <a:rPr lang="en-US" dirty="0" smtClean="0"/>
              <a:t>Block size</a:t>
            </a:r>
          </a:p>
          <a:p>
            <a:pPr fontAlgn="base">
              <a:buNone/>
            </a:pPr>
            <a:r>
              <a:rPr lang="en-US" dirty="0" smtClean="0"/>
              <a:t>= 256 bytes</a:t>
            </a:r>
          </a:p>
          <a:p>
            <a:pPr fontAlgn="base">
              <a:buNone/>
            </a:pPr>
            <a:r>
              <a:rPr lang="en-US" dirty="0" smtClean="0"/>
              <a:t>= 2</a:t>
            </a:r>
            <a:r>
              <a:rPr lang="en-US" baseline="30000" dirty="0" smtClean="0"/>
              <a:t>8</a:t>
            </a:r>
            <a:r>
              <a:rPr lang="en-US" dirty="0" smtClean="0"/>
              <a:t> bytes</a:t>
            </a:r>
          </a:p>
          <a:p>
            <a:pPr fontAlgn="base">
              <a:buNone/>
            </a:pPr>
            <a:r>
              <a:rPr lang="en-US" dirty="0" smtClean="0"/>
              <a:t>Thus, Number of bits in block offset = 8 bits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2971800"/>
            <a:ext cx="7362825" cy="218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4525963"/>
          </a:xfrm>
        </p:spPr>
        <p:txBody>
          <a:bodyPr/>
          <a:lstStyle/>
          <a:p>
            <a:pPr fontAlgn="base">
              <a:buNone/>
            </a:pPr>
            <a:r>
              <a:rPr lang="en-US" b="1" u="sng" dirty="0" smtClean="0"/>
              <a:t>Number of Lines in Cache-</a:t>
            </a:r>
            <a:endParaRPr lang="en-US" b="1" dirty="0" smtClean="0"/>
          </a:p>
          <a:p>
            <a:pPr fontAlgn="base"/>
            <a:endParaRPr lang="en-US" dirty="0" smtClean="0"/>
          </a:p>
          <a:p>
            <a:pPr fontAlgn="base">
              <a:buNone/>
            </a:pPr>
            <a:r>
              <a:rPr lang="en-US" dirty="0" smtClean="0"/>
              <a:t>Total number of lines in cache</a:t>
            </a:r>
          </a:p>
          <a:p>
            <a:pPr fontAlgn="base">
              <a:buNone/>
            </a:pPr>
            <a:r>
              <a:rPr lang="en-US" dirty="0" smtClean="0"/>
              <a:t>= Cache size / Line size</a:t>
            </a:r>
          </a:p>
          <a:p>
            <a:pPr fontAlgn="base">
              <a:buNone/>
            </a:pPr>
            <a:r>
              <a:rPr lang="en-US" dirty="0" smtClean="0"/>
              <a:t>= 16 KB / 256 bytes</a:t>
            </a:r>
          </a:p>
          <a:p>
            <a:pPr fontAlgn="base">
              <a:buNone/>
            </a:pPr>
            <a:r>
              <a:rPr lang="en-US" dirty="0" smtClean="0"/>
              <a:t>= 2</a:t>
            </a:r>
            <a:r>
              <a:rPr lang="en-US" baseline="30000" dirty="0" smtClean="0"/>
              <a:t>14</a:t>
            </a:r>
            <a:r>
              <a:rPr lang="en-US" dirty="0" smtClean="0"/>
              <a:t> bytes / 2</a:t>
            </a:r>
            <a:r>
              <a:rPr lang="en-US" baseline="30000" dirty="0" smtClean="0"/>
              <a:t>8</a:t>
            </a:r>
            <a:r>
              <a:rPr lang="en-US" dirty="0" smtClean="0"/>
              <a:t> bytes</a:t>
            </a:r>
          </a:p>
          <a:p>
            <a:pPr fontAlgn="base">
              <a:buNone/>
            </a:pPr>
            <a:r>
              <a:rPr lang="en-US" dirty="0" smtClean="0"/>
              <a:t>= 64 lines</a:t>
            </a:r>
          </a:p>
          <a:p>
            <a:pPr fontAlgn="base">
              <a:buNone/>
            </a:pPr>
            <a:r>
              <a:rPr lang="en-US" dirty="0" smtClean="0"/>
              <a:t>Thus, Number of lines in cache = 64 lines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1"/>
            <a:ext cx="8382000" cy="274320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b="1" u="sng" dirty="0" smtClean="0"/>
              <a:t>Number of Sets in Cache-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Total number of sets in cache</a:t>
            </a:r>
          </a:p>
          <a:p>
            <a:pPr fontAlgn="base">
              <a:buNone/>
            </a:pPr>
            <a:r>
              <a:rPr lang="en-US" dirty="0" smtClean="0"/>
              <a:t>= Total number of lines in cache / Set size</a:t>
            </a:r>
          </a:p>
          <a:p>
            <a:pPr fontAlgn="base">
              <a:buNone/>
            </a:pPr>
            <a:r>
              <a:rPr lang="en-US" dirty="0" smtClean="0"/>
              <a:t>= 64 / 2</a:t>
            </a:r>
          </a:p>
          <a:p>
            <a:pPr fontAlgn="base">
              <a:buNone/>
            </a:pPr>
            <a:r>
              <a:rPr lang="en-US" dirty="0" smtClean="0"/>
              <a:t>= 32 sets</a:t>
            </a:r>
          </a:p>
          <a:p>
            <a:pPr fontAlgn="base">
              <a:buNone/>
            </a:pPr>
            <a:r>
              <a:rPr lang="en-US" dirty="0" smtClean="0"/>
              <a:t>= 2</a:t>
            </a:r>
            <a:r>
              <a:rPr lang="en-US" baseline="30000" dirty="0" smtClean="0"/>
              <a:t>5</a:t>
            </a:r>
            <a:r>
              <a:rPr lang="en-US" dirty="0" smtClean="0"/>
              <a:t> sets</a:t>
            </a:r>
          </a:p>
          <a:p>
            <a:pPr fontAlgn="base">
              <a:buNone/>
            </a:pPr>
            <a:r>
              <a:rPr lang="en-US" dirty="0" smtClean="0"/>
              <a:t>Thus, Number of bits in set number = 5 bits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3190875"/>
            <a:ext cx="7115175" cy="222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0837"/>
            <a:ext cx="8305800" cy="27733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b="1" u="sng" dirty="0" smtClean="0"/>
              <a:t>Number of Bits in Tag-</a:t>
            </a:r>
            <a:endParaRPr lang="en-US" b="1" dirty="0" smtClean="0"/>
          </a:p>
          <a:p>
            <a:pPr fontAlgn="base"/>
            <a:endParaRPr lang="en-US" dirty="0" smtClean="0"/>
          </a:p>
          <a:p>
            <a:pPr fontAlgn="base">
              <a:buNone/>
            </a:pPr>
            <a:r>
              <a:rPr lang="en-US" dirty="0" smtClean="0"/>
              <a:t>Number of bits in tag</a:t>
            </a:r>
          </a:p>
          <a:p>
            <a:pPr fontAlgn="base">
              <a:buNone/>
            </a:pPr>
            <a:r>
              <a:rPr lang="en-US" dirty="0" smtClean="0"/>
              <a:t>= Number of bits in physical address – (Number of bits in set number + Number of bits in block offset)</a:t>
            </a:r>
          </a:p>
          <a:p>
            <a:pPr fontAlgn="base">
              <a:buNone/>
            </a:pPr>
            <a:r>
              <a:rPr lang="en-US" dirty="0" smtClean="0"/>
              <a:t>= 17 bits – (5 bits + 8 bits)</a:t>
            </a:r>
          </a:p>
          <a:p>
            <a:pPr fontAlgn="base">
              <a:buNone/>
            </a:pPr>
            <a:r>
              <a:rPr lang="en-US" dirty="0" smtClean="0"/>
              <a:t>= 17 bits – 13 bits</a:t>
            </a:r>
          </a:p>
          <a:p>
            <a:pPr fontAlgn="base">
              <a:buNone/>
            </a:pPr>
            <a:r>
              <a:rPr lang="en-US" dirty="0" smtClean="0"/>
              <a:t>= 4 bits</a:t>
            </a:r>
          </a:p>
          <a:p>
            <a:pPr fontAlgn="base">
              <a:buNone/>
            </a:pPr>
            <a:r>
              <a:rPr lang="en-US" dirty="0" smtClean="0"/>
              <a:t>Thus, Number of bits in tag = 4 bits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3209925"/>
            <a:ext cx="7419975" cy="232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b="1" u="sng" dirty="0" smtClean="0"/>
              <a:t>Tag Directory Size-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Tag directory size</a:t>
            </a:r>
          </a:p>
          <a:p>
            <a:pPr fontAlgn="base">
              <a:buNone/>
            </a:pPr>
            <a:r>
              <a:rPr lang="en-US" dirty="0" smtClean="0"/>
              <a:t>= Number of tags x Tag size</a:t>
            </a:r>
          </a:p>
          <a:p>
            <a:pPr fontAlgn="base">
              <a:buNone/>
            </a:pPr>
            <a:r>
              <a:rPr lang="en-US" dirty="0" smtClean="0"/>
              <a:t>= Number of lines in cache x Number of bits in tag</a:t>
            </a:r>
          </a:p>
          <a:p>
            <a:pPr fontAlgn="base">
              <a:buNone/>
            </a:pPr>
            <a:r>
              <a:rPr lang="en-US" dirty="0" smtClean="0"/>
              <a:t>= 64 x 4 bits</a:t>
            </a:r>
          </a:p>
          <a:p>
            <a:pPr fontAlgn="base">
              <a:buNone/>
            </a:pPr>
            <a:r>
              <a:rPr lang="en-US" dirty="0" smtClean="0"/>
              <a:t>= 256 bits</a:t>
            </a:r>
          </a:p>
          <a:p>
            <a:pPr fontAlgn="base">
              <a:buNone/>
            </a:pPr>
            <a:r>
              <a:rPr lang="en-US" dirty="0" smtClean="0"/>
              <a:t>= 32 bytes</a:t>
            </a:r>
          </a:p>
          <a:p>
            <a:pPr fontAlgn="base">
              <a:buNone/>
            </a:pPr>
            <a:r>
              <a:rPr lang="en-US" dirty="0" smtClean="0"/>
              <a:t>Thus, size of tag directory = 32 bytes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2667000"/>
            <a:ext cx="37593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990600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https://youtu.be/d_kQWLgsgws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1" y="2362200"/>
            <a:ext cx="7696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SET ASSOCIATIVE MAPPING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Set </a:t>
            </a:r>
            <a:r>
              <a:rPr lang="en-US" dirty="0" err="1" smtClean="0"/>
              <a:t>associativity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9873" y="685800"/>
            <a:ext cx="8073127" cy="525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2999"/>
            <a:ext cx="8458200" cy="3352801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dirty="0" smtClean="0"/>
              <a:t>In k-way set associative mapping,</a:t>
            </a:r>
          </a:p>
          <a:p>
            <a:pPr fontAlgn="base"/>
            <a:r>
              <a:rPr lang="en-US" sz="2200" dirty="0" smtClean="0"/>
              <a:t>Cache lines are grouped into sets where each set contains k number of lines.</a:t>
            </a:r>
          </a:p>
          <a:p>
            <a:pPr fontAlgn="base"/>
            <a:r>
              <a:rPr lang="en-US" sz="2200" dirty="0" smtClean="0"/>
              <a:t>A particular block of main memory can map to only one particular set of the cache.</a:t>
            </a:r>
          </a:p>
          <a:p>
            <a:pPr fontAlgn="base"/>
            <a:r>
              <a:rPr lang="en-US" sz="2200" dirty="0" smtClean="0"/>
              <a:t>However, within that set, the memory block can map any cache line that is freely available.</a:t>
            </a:r>
          </a:p>
          <a:p>
            <a:pPr fontAlgn="base"/>
            <a:r>
              <a:rPr lang="en-US" sz="2200" dirty="0" smtClean="0"/>
              <a:t>The set of the cache to which a particular block of the main memory can map is given by-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K-way Set Associative Mapping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53" y="4267200"/>
            <a:ext cx="856298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Set associative mapping is a combination of direct mapping and fully associative mapping.</a:t>
            </a:r>
          </a:p>
          <a:p>
            <a:pPr fontAlgn="base"/>
            <a:r>
              <a:rPr lang="en-US" dirty="0" smtClean="0"/>
              <a:t>It uses fully associative mapping within each set.</a:t>
            </a:r>
          </a:p>
          <a:p>
            <a:pPr fontAlgn="base"/>
            <a:r>
              <a:rPr lang="en-US" dirty="0" smtClean="0"/>
              <a:t>Thus, set associative mapping requires a replacement algorithm.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Need of Replacement Algorithm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Set associative caches are a general idea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8778" y="1295401"/>
            <a:ext cx="8324222" cy="493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Division of Physical Address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38400"/>
            <a:ext cx="7124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1182468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In set associative mapping, the physical address is divided as-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PRACTICE PROBLEMS BASED ON SET ASSOCIATIVE MAPPING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u="sng" dirty="0" smtClean="0"/>
              <a:t>Problem-01: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Consider a 2-way set associative mapped cache of size 16 KB with block size 256 bytes. The size of main memory is 128 KB. Find-</a:t>
            </a:r>
          </a:p>
          <a:p>
            <a:pPr fontAlgn="base"/>
            <a:r>
              <a:rPr lang="en-US" dirty="0" smtClean="0"/>
              <a:t>Number of bits in tag</a:t>
            </a:r>
          </a:p>
          <a:p>
            <a:pPr fontAlgn="base"/>
            <a:r>
              <a:rPr lang="en-US" dirty="0" smtClean="0"/>
              <a:t>Tag directory size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</TotalTime>
  <Words>290</Words>
  <Application>Microsoft Office PowerPoint</Application>
  <PresentationFormat>On-screen Show (4:3)</PresentationFormat>
  <Paragraphs>86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Slide 1</vt:lpstr>
      <vt:lpstr>Slide 2</vt:lpstr>
      <vt:lpstr>Set associativity</vt:lpstr>
      <vt:lpstr>K-way Set Associative Mapping</vt:lpstr>
      <vt:lpstr>Need of Replacement Algorithm </vt:lpstr>
      <vt:lpstr>Set associative caches are a general idea</vt:lpstr>
      <vt:lpstr>Division of Physical Address </vt:lpstr>
      <vt:lpstr>PRACTICE PROBLEMS BASED ON SET ASSOCIATIVE MAPPING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25</cp:revision>
  <dcterms:created xsi:type="dcterms:W3CDTF">2006-08-16T00:00:00Z</dcterms:created>
  <dcterms:modified xsi:type="dcterms:W3CDTF">2021-08-27T12:12:39Z</dcterms:modified>
</cp:coreProperties>
</file>