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1D5A9-75B5-446C-8F54-574360DFD5B7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F3BA5-20E3-4606-B4B2-E04B70F2A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72675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" y="2066925"/>
            <a:ext cx="74866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5" y="3962400"/>
            <a:ext cx="75914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5789" y="762000"/>
            <a:ext cx="7361411" cy="523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0883" y="685800"/>
            <a:ext cx="755251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2667000"/>
            <a:ext cx="37593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1295400"/>
            <a:ext cx="3571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https://youtu.be/-Zj5Ei5kvU4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972270"/>
            <a:ext cx="789398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Cache </a:t>
            </a:r>
            <a:r>
              <a:rPr lang="en-US" sz="66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Associativity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sz="3600" b="1" dirty="0" smtClean="0"/>
              <a:t>Cache Mapping </a:t>
            </a:r>
          </a:p>
          <a:p>
            <a:pPr algn="just">
              <a:buNone/>
            </a:pPr>
            <a:r>
              <a:rPr lang="en-US" sz="3600" b="1" dirty="0" smtClean="0"/>
              <a:t>  </a:t>
            </a:r>
          </a:p>
          <a:p>
            <a:pPr algn="just">
              <a:buNone/>
            </a:pPr>
            <a:r>
              <a:rPr lang="en-US" dirty="0" smtClean="0"/>
              <a:t>  Just as bookshelves come in different shapes and sizes, caches can also take on a variety of forms and capacities. But no matter how large or small they are, caches fall into one of three categories: direct mapped, n-way set associative, and fully associative.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51262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438400"/>
            <a:ext cx="8264878" cy="172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9803" y="4474112"/>
            <a:ext cx="8146191" cy="154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45913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99" y="1752600"/>
            <a:ext cx="797864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3192" y="1371600"/>
            <a:ext cx="779646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Reduce the miss rate, </a:t>
            </a:r>
          </a:p>
          <a:p>
            <a:pPr marL="514350" indent="-514350">
              <a:buAutoNum type="arabicPeriod"/>
            </a:pPr>
            <a:r>
              <a:rPr lang="en-US" dirty="0" smtClean="0"/>
              <a:t>Reduce the miss penalty, </a:t>
            </a:r>
          </a:p>
          <a:p>
            <a:pPr marL="514350" indent="-514350">
              <a:buAutoNum type="arabicPeriod"/>
            </a:pPr>
            <a:r>
              <a:rPr lang="en-US" dirty="0" smtClean="0"/>
              <a:t>Reduce the time to hit in the cache.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Cache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   Sometimes, the cache doesn‛t have the memory block the computer‛s looking for. When this happens, it‛s called a cache miss. There are three causes of cache misses. Just remember the three C‛s: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Compulsory</a:t>
            </a:r>
          </a:p>
          <a:p>
            <a:pPr marL="514350" indent="-514350" algn="just">
              <a:buNone/>
            </a:pPr>
            <a:r>
              <a:rPr lang="en-US" dirty="0" smtClean="0"/>
              <a:t>(Misses in Infinite Cache)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2.	Capacity</a:t>
            </a:r>
          </a:p>
          <a:p>
            <a:pPr marL="514350" indent="-514350" algn="just">
              <a:buNone/>
            </a:pPr>
            <a:r>
              <a:rPr lang="en-US" dirty="0" smtClean="0"/>
              <a:t>(Misses in Fully Associative Size X Cache)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3.	Conflict</a:t>
            </a:r>
          </a:p>
          <a:p>
            <a:pPr marL="514350" indent="-514350" algn="just">
              <a:buNone/>
            </a:pPr>
            <a:r>
              <a:rPr lang="en-US" dirty="0" smtClean="0"/>
              <a:t>(Misses in N-way Associative, Size X Cache)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Misses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316</TotalTime>
  <Words>139</Words>
  <Application>Microsoft Office PowerPoint</Application>
  <PresentationFormat>On-screen Show (4:3)</PresentationFormat>
  <Paragraphs>33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Slide 2</vt:lpstr>
      <vt:lpstr>Slide 3</vt:lpstr>
      <vt:lpstr>Slide 4</vt:lpstr>
      <vt:lpstr>Slide 5</vt:lpstr>
      <vt:lpstr>Cache Performance</vt:lpstr>
      <vt:lpstr>Slide 7</vt:lpstr>
      <vt:lpstr>Improving Cache Performance</vt:lpstr>
      <vt:lpstr>Reducing Misses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Associativity</dc:title>
  <dc:creator>SCE</dc:creator>
  <cp:lastModifiedBy>SCE</cp:lastModifiedBy>
  <cp:revision>18</cp:revision>
  <dcterms:created xsi:type="dcterms:W3CDTF">2006-08-16T00:00:00Z</dcterms:created>
  <dcterms:modified xsi:type="dcterms:W3CDTF">2021-09-01T06:34:53Z</dcterms:modified>
</cp:coreProperties>
</file>