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01D40-3978-4EA1-98C1-691795125E9F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73C8-8EAE-433F-9459-0B951AEF8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4930" y="1295400"/>
            <a:ext cx="8205670" cy="505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Access Blocking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0084" y="1371600"/>
            <a:ext cx="8140516" cy="4944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Blocking Example (continued)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667000"/>
            <a:ext cx="3759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https://youtu.be/ka3byYqFKa8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828800"/>
            <a:ext cx="82729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Advanced Cache Optimization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46406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/>
              <a:t>Victim Caches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66850" y="1820069"/>
            <a:ext cx="62103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Pseudo-Associative Cache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626276"/>
            <a:ext cx="7727192" cy="469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Hardware </a:t>
            </a:r>
            <a:r>
              <a:rPr lang="en-US" b="1" dirty="0" err="1" smtClean="0"/>
              <a:t>Prefetching</a:t>
            </a:r>
            <a:r>
              <a:rPr lang="en-US" b="1" dirty="0" smtClean="0"/>
              <a:t> of Instructions And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3346" y="1447801"/>
            <a:ext cx="8329654" cy="473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Compiler Optimizations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970137"/>
            <a:ext cx="7391399" cy="560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/>
              <a:t>Merging Arrays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09601" y="1418363"/>
            <a:ext cx="8228952" cy="483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 Interchange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680" y="1258679"/>
            <a:ext cx="8574520" cy="514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Loop Fusion Example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189</TotalTime>
  <Words>39</Words>
  <Application>Microsoft Office PowerPoint</Application>
  <PresentationFormat>On-screen Show (4:3)</PresentationFormat>
  <Paragraphs>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Victim Caches</vt:lpstr>
      <vt:lpstr>Pseudo-Associative Cache</vt:lpstr>
      <vt:lpstr>Hardware Prefetching of Instructions And Data</vt:lpstr>
      <vt:lpstr>Compiler Optimizations</vt:lpstr>
      <vt:lpstr>Merging Arrays Example</vt:lpstr>
      <vt:lpstr>Loop Interchange Example</vt:lpstr>
      <vt:lpstr>Loop Fusion Example</vt:lpstr>
      <vt:lpstr>Data Access Blocking Example</vt:lpstr>
      <vt:lpstr>Blocking Example (continued)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18</cp:revision>
  <dcterms:created xsi:type="dcterms:W3CDTF">2006-08-16T00:00:00Z</dcterms:created>
  <dcterms:modified xsi:type="dcterms:W3CDTF">2021-09-01T11:22:04Z</dcterms:modified>
</cp:coreProperties>
</file>