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7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6" r:id="rId11"/>
    <p:sldId id="278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52" d="100"/>
          <a:sy n="52" d="100"/>
        </p:scale>
        <p:origin x="-96" y="-4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0DD7FF-95E3-482D-8346-0514EA192972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D83C0E-B0A8-4A86-9665-C71EC32900C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-14227175" y="-11796713"/>
            <a:ext cx="16652875" cy="12490451"/>
          </a:xfrm>
          <a:ln/>
        </p:spPr>
      </p:sp>
      <p:sp>
        <p:nvSpPr>
          <p:cNvPr id="1054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 smtClean="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D8BD707-D9CF-40AE-B4C6-C98DA3205C09}" type="datetimeFigureOut">
              <a:rPr lang="en-US" smtClean="0"/>
              <a:pPr/>
              <a:t>9/26/2020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6425" cy="6324600"/>
          </a:xfrm>
        </p:spPr>
        <p:txBody>
          <a:bodyPr/>
          <a:lstStyle/>
          <a:p>
            <a:pPr algn="ctr" eaLnBrk="1" hangingPunct="1">
              <a:buFont typeface="Wingdings 2" pitchFamily="18" charset="2"/>
              <a:buNone/>
            </a:pPr>
            <a:endParaRPr lang="en-US" sz="16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Lecture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on</a:t>
            </a:r>
            <a:r>
              <a:rPr lang="en-US" sz="2000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dirty="0" smtClean="0">
                <a:cs typeface="Arial" charset="0"/>
              </a:rPr>
              <a:t>“Advanced Computer Architecture –TCS 704”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by</a:t>
            </a: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i="1" dirty="0" err="1" smtClean="0">
                <a:cs typeface="Arial" charset="0"/>
              </a:rPr>
              <a:t>A</a:t>
            </a:r>
            <a:r>
              <a:rPr lang="en-US" sz="2000" b="1" dirty="0" err="1" smtClean="0">
                <a:cs typeface="Arial" charset="0"/>
              </a:rPr>
              <a:t>kansha</a:t>
            </a:r>
            <a:r>
              <a:rPr lang="en-US" sz="2000" b="1" dirty="0" smtClean="0">
                <a:cs typeface="Arial" charset="0"/>
              </a:rPr>
              <a:t> Gupta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 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endParaRPr lang="en-US" sz="2000" b="1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b="1" dirty="0" smtClean="0">
                <a:cs typeface="Arial" charset="0"/>
              </a:rPr>
              <a:t>DEPARTMENT OF COMPUTER SCIENCE AND ENGINEERING</a:t>
            </a:r>
            <a:endParaRPr lang="en-US" sz="2000" dirty="0" smtClean="0">
              <a:cs typeface="Arial" charset="0"/>
            </a:endParaRPr>
          </a:p>
          <a:p>
            <a:pPr algn="ctr" eaLnBrk="1" hangingPunct="1">
              <a:buFont typeface="Wingdings 2" pitchFamily="18" charset="2"/>
              <a:buNone/>
            </a:pPr>
            <a:r>
              <a:rPr lang="en-US" sz="2000" dirty="0" smtClean="0">
                <a:cs typeface="Arial" charset="0"/>
              </a:rPr>
              <a:t>GRAPHIC ERA DEEMED TO BE UNIVERSITY – 248002</a:t>
            </a:r>
          </a:p>
          <a:p>
            <a:pPr algn="ctr" eaLnBrk="1" hangingPunct="1">
              <a:buFont typeface="Wingdings 2" pitchFamily="18" charset="2"/>
              <a:buNone/>
            </a:pPr>
            <a:endParaRPr lang="en-US" sz="1600" dirty="0" smtClean="0"/>
          </a:p>
        </p:txBody>
      </p:sp>
      <p:pic>
        <p:nvPicPr>
          <p:cNvPr id="6147" name="Picture 3" descr="ahmed-logo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6200" y="2667000"/>
            <a:ext cx="1209675" cy="1133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1143000"/>
            <a:ext cx="8491985" cy="4519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dirty="0" smtClean="0"/>
              <a:t>Pipelining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046500" y="1828800"/>
            <a:ext cx="254242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THANKS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38200" y="914400"/>
            <a:ext cx="35493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https://youtu.be/coJOhir2aok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177596" y="2133600"/>
            <a:ext cx="346120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all" spc="0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PIPELINING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05800" cy="2819399"/>
          </a:xfrm>
        </p:spPr>
        <p:txBody>
          <a:bodyPr/>
          <a:lstStyle/>
          <a:p>
            <a:pPr algn="just"/>
            <a:r>
              <a:rPr lang="en-US" dirty="0" smtClean="0"/>
              <a:t>It is technique of decomposing a sequential process into sub- operations , with each sub-process being executed in a special dedicated segment that operates concurrently with all other segment.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Pipelining?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fontAlgn="base">
              <a:buNone/>
            </a:pPr>
            <a:r>
              <a:rPr lang="en-US" dirty="0" smtClean="0"/>
              <a:t>	To improve the performance of a CPU we have two options:</a:t>
            </a:r>
            <a:br>
              <a:rPr lang="en-US" dirty="0" smtClean="0"/>
            </a:br>
            <a:r>
              <a:rPr lang="en-US" dirty="0" smtClean="0"/>
              <a:t>1) Improve the hardware by introducing faster circuits.</a:t>
            </a:r>
            <a:br>
              <a:rPr lang="en-US" dirty="0" smtClean="0"/>
            </a:br>
            <a:r>
              <a:rPr lang="en-US" dirty="0" smtClean="0"/>
              <a:t>2) Arrange the hardware such that more than one operation can be performed at the same time.</a:t>
            </a:r>
          </a:p>
          <a:p>
            <a:pPr fontAlgn="base">
              <a:buNone/>
            </a:pPr>
            <a:r>
              <a:rPr lang="en-US" dirty="0" smtClean="0"/>
              <a:t>	Since, there is a limit on the speed of hardware and the cost of faster circuits is quite high, we have to adopt the 2</a:t>
            </a:r>
            <a:r>
              <a:rPr lang="en-US" baseline="30000" dirty="0" smtClean="0"/>
              <a:t>nd</a:t>
            </a:r>
            <a:r>
              <a:rPr lang="en-US" dirty="0" smtClean="0"/>
              <a:t> option.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of Pipelining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781050" y="1143000"/>
            <a:ext cx="7524750" cy="48158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A Laundry Analogy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73269" y="1752600"/>
            <a:ext cx="8565931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If we do laundry sequentially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7395" y="1828800"/>
            <a:ext cx="822320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Pipeline, We Overlap Tasks</a:t>
            </a:r>
            <a:endParaRPr 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914400" y="914400"/>
            <a:ext cx="7772400" cy="512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Pipelining A Digital System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92507" y="1219200"/>
            <a:ext cx="8151389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dirty="0" smtClean="0"/>
              <a:t>Pipelining A Digital System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407</TotalTime>
  <Words>67</Words>
  <Application>Microsoft Office PowerPoint</Application>
  <PresentationFormat>On-screen Show (4:3)</PresentationFormat>
  <Paragraphs>28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Concourse</vt:lpstr>
      <vt:lpstr>Slide 1</vt:lpstr>
      <vt:lpstr>Slide 2</vt:lpstr>
      <vt:lpstr>What is Pipelining?</vt:lpstr>
      <vt:lpstr>Need of Pipelining</vt:lpstr>
      <vt:lpstr>A Laundry Analogy</vt:lpstr>
      <vt:lpstr>If we do laundry sequentially</vt:lpstr>
      <vt:lpstr>To Pipeline, We Overlap Tasks</vt:lpstr>
      <vt:lpstr>Pipelining A Digital System</vt:lpstr>
      <vt:lpstr>Pipelining A Digital System</vt:lpstr>
      <vt:lpstr>Pipelining</vt:lpstr>
      <vt:lpstr>Slide 11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SCE</dc:creator>
  <cp:lastModifiedBy>SCE</cp:lastModifiedBy>
  <cp:revision>26</cp:revision>
  <dcterms:created xsi:type="dcterms:W3CDTF">2006-08-16T00:00:00Z</dcterms:created>
  <dcterms:modified xsi:type="dcterms:W3CDTF">2020-09-26T10:26:13Z</dcterms:modified>
</cp:coreProperties>
</file>