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3CAC8-6556-4AE1-AB0F-21797055FBB4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E2080-F24C-4C07-825F-1D1DA87519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	A linear Pipeline processor is a cascade of processing stages which are linearly connected to perform a fixed function over a stream of data flowing from one end to other.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Pipeline Processors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86000" y="1647305"/>
            <a:ext cx="4683930" cy="4296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Reservation Table in linear pipelining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4743" y="1295400"/>
            <a:ext cx="7046257" cy="262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NON LINEAR PIPELINE PROCESSOR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572000"/>
            <a:ext cx="8077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857" y="2133600"/>
            <a:ext cx="721934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Reservations table in Non-linear pipelining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7825" y="5229225"/>
            <a:ext cx="3686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500" y="2124670"/>
            <a:ext cx="31351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6400" y="1002268"/>
            <a:ext cx="3703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https://youtu.be/cExS-5aMcZ8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143000"/>
            <a:ext cx="73152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Synchronous &amp; Asynchronous Pipeline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47712" cy="468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Synchronous &amp; Asynchronous 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1" y="1438788"/>
            <a:ext cx="7224606" cy="404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427666" cy="3552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Pipeline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835" y="914400"/>
            <a:ext cx="843468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1371600"/>
            <a:ext cx="65641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Linear &amp; Non-Linear Pipelining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bg2">
                  <a:lumMod val="50000"/>
                </a:schemeClr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43295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8465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481</TotalTime>
  <Words>39</Words>
  <Application>Microsoft Office PowerPoint</Application>
  <PresentationFormat>On-screen Show (4:3)</PresentationFormat>
  <Paragraphs>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Slide 1</vt:lpstr>
      <vt:lpstr>Slide 2</vt:lpstr>
      <vt:lpstr>Synchronous &amp; Asynchronous Pipeline</vt:lpstr>
      <vt:lpstr>Synchronous Pipeline</vt:lpstr>
      <vt:lpstr>Asynchronous Pipeline</vt:lpstr>
      <vt:lpstr>Slide 6</vt:lpstr>
      <vt:lpstr>Slide 7</vt:lpstr>
      <vt:lpstr>Slide 8</vt:lpstr>
      <vt:lpstr>Slide 9</vt:lpstr>
      <vt:lpstr>Linear Pipeline Processors</vt:lpstr>
      <vt:lpstr>Reservation Table in linear pipelining</vt:lpstr>
      <vt:lpstr>NON LINEAR PIPELINE PROCESSOR</vt:lpstr>
      <vt:lpstr>Reservations table in Non-linear pipelining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23</cp:revision>
  <dcterms:created xsi:type="dcterms:W3CDTF">2006-08-16T00:00:00Z</dcterms:created>
  <dcterms:modified xsi:type="dcterms:W3CDTF">2020-10-07T02:45:50Z</dcterms:modified>
</cp:coreProperties>
</file>