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6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AD8ED-CEC0-49E8-BD49-F537274872B2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60D8F-0DAE-481B-80FD-6E6EC84EC8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227175" y="-11796713"/>
            <a:ext cx="16652875" cy="12490451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6425" cy="6324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16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Lecture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on</a:t>
            </a:r>
            <a:r>
              <a:rPr lang="en-US" sz="2000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 smtClean="0">
                <a:cs typeface="Arial" charset="0"/>
              </a:rPr>
              <a:t>“Advanced Computer Architecture –TCS 704”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by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i="1" dirty="0" err="1" smtClean="0">
                <a:cs typeface="Arial" charset="0"/>
              </a:rPr>
              <a:t>A</a:t>
            </a:r>
            <a:r>
              <a:rPr lang="en-US" sz="2000" b="1" dirty="0" err="1" smtClean="0">
                <a:cs typeface="Arial" charset="0"/>
              </a:rPr>
              <a:t>kansha</a:t>
            </a:r>
            <a:r>
              <a:rPr lang="en-US" sz="2000" b="1" dirty="0" smtClean="0">
                <a:cs typeface="Arial" charset="0"/>
              </a:rPr>
              <a:t> Gupta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DEPARTMENT OF COMPUTER SCIENCE AND ENGINEERING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GRAPHIC ERA DEEMED TO BE UNIVERSITY – 248002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1600" dirty="0" smtClean="0"/>
          </a:p>
        </p:txBody>
      </p:sp>
      <p:pic>
        <p:nvPicPr>
          <p:cNvPr id="6147" name="Picture 3" descr="ahmed-log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6670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Simple cycle                           Average Latency</a:t>
            </a:r>
          </a:p>
          <a:p>
            <a:pPr>
              <a:buNone/>
            </a:pPr>
            <a:r>
              <a:rPr lang="en-US" dirty="0" smtClean="0"/>
              <a:t>(Cycle visited only once)</a:t>
            </a:r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(1,8)						1+8/2=4.5</a:t>
            </a:r>
          </a:p>
          <a:p>
            <a:pPr>
              <a:buNone/>
            </a:pPr>
            <a:r>
              <a:rPr lang="en-US" dirty="0" smtClean="0"/>
              <a:t>8							8/1=8</a:t>
            </a:r>
          </a:p>
          <a:p>
            <a:pPr>
              <a:buNone/>
            </a:pPr>
            <a:r>
              <a:rPr lang="en-US" dirty="0" smtClean="0"/>
              <a:t>6							6/1=6</a:t>
            </a:r>
          </a:p>
          <a:p>
            <a:pPr>
              <a:buNone/>
            </a:pPr>
            <a:r>
              <a:rPr lang="en-US" dirty="0" smtClean="0"/>
              <a:t>3							3/1=3</a:t>
            </a:r>
          </a:p>
          <a:p>
            <a:pPr>
              <a:buNone/>
            </a:pPr>
            <a:r>
              <a:rPr lang="en-US" dirty="0" smtClean="0"/>
              <a:t>(3,8)						3+8/2=5.5</a:t>
            </a:r>
          </a:p>
          <a:p>
            <a:pPr>
              <a:buNone/>
            </a:pPr>
            <a:r>
              <a:rPr lang="en-US" dirty="0" smtClean="0"/>
              <a:t>(6,8)						6+8/2=7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Cycle with minimum edge is (1,8) &amp; Avg. is 4.5</a:t>
            </a:r>
          </a:p>
          <a:p>
            <a:pPr algn="just"/>
            <a:r>
              <a:rPr lang="en-US" dirty="0" smtClean="0"/>
              <a:t>Value less than 4.5 in Avg. Latency is 3.</a:t>
            </a:r>
          </a:p>
          <a:p>
            <a:pPr algn="just"/>
            <a:r>
              <a:rPr lang="en-US" dirty="0" smtClean="0"/>
              <a:t>Therefore Greedy Cycles are (1,8) &amp; 3.</a:t>
            </a:r>
          </a:p>
          <a:p>
            <a:pPr algn="just"/>
            <a:r>
              <a:rPr lang="en-US" dirty="0" smtClean="0"/>
              <a:t>MAL(Minimum Average Latency) is the minimum of the Average of greedy cycle =3</a:t>
            </a:r>
          </a:p>
          <a:p>
            <a:pPr algn="just"/>
            <a:r>
              <a:rPr lang="en-US" dirty="0" smtClean="0"/>
              <a:t>Throughput = 1/MAL</a:t>
            </a:r>
          </a:p>
          <a:p>
            <a:pPr algn="just">
              <a:buNone/>
            </a:pPr>
            <a:r>
              <a:rPr lang="en-US" dirty="0" smtClean="0"/>
              <a:t>                          = 1/3</a:t>
            </a:r>
          </a:p>
          <a:p>
            <a:pPr algn="just">
              <a:buNone/>
            </a:pPr>
            <a:r>
              <a:rPr lang="en-US" dirty="0" smtClean="0"/>
              <a:t>                          =0.33</a:t>
            </a:r>
          </a:p>
          <a:p>
            <a:pPr>
              <a:buNone/>
            </a:pPr>
            <a:r>
              <a:rPr lang="en-US" dirty="0" smtClean="0"/>
              <a:t>                            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29573" y="1905000"/>
            <a:ext cx="2542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thanks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1295400"/>
            <a:ext cx="3789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https://youtu.be/nAq0LEdTMa8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1591270"/>
            <a:ext cx="48859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State diagram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353" y="1524000"/>
            <a:ext cx="877130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51448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0 – New State Occur</a:t>
            </a:r>
          </a:p>
          <a:p>
            <a:r>
              <a:rPr lang="en-US" dirty="0" smtClean="0"/>
              <a:t>1 – No New State Occur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From the state diagram we conclude that state 1,3 &amp; 6 move to new state.</a:t>
            </a:r>
          </a:p>
          <a:p>
            <a:pPr algn="just"/>
            <a:r>
              <a:rPr lang="en-US" dirty="0" smtClean="0"/>
              <a:t>Next step is to find out the collision free state by applying OR operation with the initial collision vector of individual state.</a:t>
            </a:r>
          </a:p>
          <a:p>
            <a:pPr algn="just"/>
            <a:r>
              <a:rPr lang="en-US" dirty="0" smtClean="0"/>
              <a:t>Finally we will make the complete state diagram.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4724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For State 1:</a:t>
            </a:r>
          </a:p>
          <a:p>
            <a:pPr>
              <a:buNone/>
            </a:pPr>
            <a:r>
              <a:rPr lang="en-US" dirty="0" smtClean="0"/>
              <a:t>Initial State :                                1011010</a:t>
            </a:r>
          </a:p>
          <a:p>
            <a:pPr>
              <a:buNone/>
            </a:pPr>
            <a:r>
              <a:rPr lang="en-US" dirty="0" smtClean="0"/>
              <a:t>Shifted value from table:    (OR)   0101101</a:t>
            </a:r>
          </a:p>
          <a:p>
            <a:pPr>
              <a:buNone/>
            </a:pPr>
            <a:r>
              <a:rPr lang="en-US" dirty="0" smtClean="0"/>
              <a:t>                                                  -------------   </a:t>
            </a:r>
          </a:p>
          <a:p>
            <a:pPr>
              <a:buNone/>
            </a:pPr>
            <a:r>
              <a:rPr lang="en-US" dirty="0" smtClean="0"/>
              <a:t>                                                    1111111    </a:t>
            </a:r>
          </a:p>
          <a:p>
            <a:r>
              <a:rPr lang="en-US" dirty="0" smtClean="0"/>
              <a:t>This is the next state</a:t>
            </a:r>
          </a:p>
          <a:p>
            <a:pPr>
              <a:buNone/>
            </a:pPr>
            <a:r>
              <a:rPr lang="en-US" dirty="0" smtClean="0"/>
              <a:t>                                       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For State 3:</a:t>
            </a:r>
          </a:p>
          <a:p>
            <a:pPr>
              <a:buNone/>
            </a:pPr>
            <a:r>
              <a:rPr lang="en-US" dirty="0" smtClean="0"/>
              <a:t>    Initial State:                                 1011010</a:t>
            </a:r>
          </a:p>
          <a:p>
            <a:pPr>
              <a:buNone/>
            </a:pPr>
            <a:r>
              <a:rPr lang="en-US" dirty="0" smtClean="0"/>
              <a:t>    Shifted value from table</a:t>
            </a:r>
            <a:r>
              <a:rPr lang="en-US" dirty="0" smtClean="0">
                <a:sym typeface="Wingdings" pitchFamily="2" charset="2"/>
              </a:rPr>
              <a:t>:    (OR)   0001011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                                           -----------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                                             1011011</a:t>
            </a:r>
          </a:p>
          <a:p>
            <a:r>
              <a:rPr lang="en-US" dirty="0" smtClean="0">
                <a:sym typeface="Wingdings" pitchFamily="2" charset="2"/>
              </a:rPr>
              <a:t>This the new State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For State 6:</a:t>
            </a:r>
          </a:p>
          <a:p>
            <a:pPr>
              <a:buNone/>
            </a:pPr>
            <a:r>
              <a:rPr lang="en-US" dirty="0" smtClean="0"/>
              <a:t>    Initial State:                                 1011010</a:t>
            </a:r>
          </a:p>
          <a:p>
            <a:pPr>
              <a:buNone/>
            </a:pPr>
            <a:r>
              <a:rPr lang="en-US" dirty="0" smtClean="0"/>
              <a:t>    Shifted value from table</a:t>
            </a:r>
            <a:r>
              <a:rPr lang="en-US" dirty="0" smtClean="0">
                <a:sym typeface="Wingdings" pitchFamily="2" charset="2"/>
              </a:rPr>
              <a:t>:    (OR)   0000001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                                            ----------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                                                   1011011</a:t>
            </a:r>
          </a:p>
          <a:p>
            <a:r>
              <a:rPr lang="en-US" dirty="0" smtClean="0">
                <a:sym typeface="Wingdings" pitchFamily="2" charset="2"/>
              </a:rPr>
              <a:t>This the new State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For the new states obtained above we will again find out the new collision free states by applying right shift and OR operation as we have done earlier.</a:t>
            </a:r>
          </a:p>
          <a:p>
            <a:pPr algn="just"/>
            <a:r>
              <a:rPr lang="en-US" dirty="0" smtClean="0"/>
              <a:t>Finally we will get the collision free states.</a:t>
            </a:r>
          </a:p>
          <a:p>
            <a:pPr algn="just"/>
            <a:r>
              <a:rPr lang="en-US" dirty="0" smtClean="0"/>
              <a:t>So we shall make the State Diagram for the same.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199"/>
            <a:ext cx="7162800" cy="3966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</TotalTime>
  <Words>270</Words>
  <Application>Microsoft Office PowerPoint</Application>
  <PresentationFormat>On-screen Show (4:3)</PresentationFormat>
  <Paragraphs>64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Slide 1</vt:lpstr>
      <vt:lpstr>Slide 2</vt:lpstr>
      <vt:lpstr>State Diagram</vt:lpstr>
      <vt:lpstr>Slide 4</vt:lpstr>
      <vt:lpstr>Slide 5</vt:lpstr>
      <vt:lpstr>Slide 6</vt:lpstr>
      <vt:lpstr>Slide 7</vt:lpstr>
      <vt:lpstr>Slide 8</vt:lpstr>
      <vt:lpstr>State Diagram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SCE</dc:creator>
  <cp:lastModifiedBy>SCE</cp:lastModifiedBy>
  <cp:revision>5</cp:revision>
  <dcterms:created xsi:type="dcterms:W3CDTF">2006-08-16T00:00:00Z</dcterms:created>
  <dcterms:modified xsi:type="dcterms:W3CDTF">2020-10-11T18:57:35Z</dcterms:modified>
</cp:coreProperties>
</file>