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01480-03FF-4157-9C70-FBCD45CA47FF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E26C-CCA1-41CB-AC80-2D94D22AF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709" y="1371600"/>
            <a:ext cx="853439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Back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7173" y="17526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066800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https://youtu.be/TgfAxtz7xcQ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319" y="1515070"/>
            <a:ext cx="4142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Risc</a:t>
            </a:r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pipeline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0917" y="1295400"/>
            <a:ext cx="859604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RISC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591" y="1447800"/>
            <a:ext cx="85740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RISC Pipeline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599" y="1752600"/>
            <a:ext cx="807557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Classic Five Stage RISC Pipeline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608" y="1371600"/>
            <a:ext cx="855759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7076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8878" y="1371600"/>
            <a:ext cx="85563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1555" y="1447800"/>
            <a:ext cx="843069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</TotalTime>
  <Words>31</Words>
  <Application>Microsoft Office PowerPoint</Application>
  <PresentationFormat>On-screen Show 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What Is RISC ?</vt:lpstr>
      <vt:lpstr>Introduction To RISC Pipeline</vt:lpstr>
      <vt:lpstr>The Classic Five Stage RISC Pipeline</vt:lpstr>
      <vt:lpstr>Instruction Fetch</vt:lpstr>
      <vt:lpstr>Instruction Decode</vt:lpstr>
      <vt:lpstr>Execute</vt:lpstr>
      <vt:lpstr>Memory Access</vt:lpstr>
      <vt:lpstr>Write Back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19</cp:revision>
  <dcterms:created xsi:type="dcterms:W3CDTF">2006-08-16T00:00:00Z</dcterms:created>
  <dcterms:modified xsi:type="dcterms:W3CDTF">2020-10-18T19:12:29Z</dcterms:modified>
</cp:coreProperties>
</file>