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2EF4F3-21FB-4668-9B74-02FFC499D6B5}" type="datetimeFigureOut">
              <a:rPr lang="en-US" smtClean="0"/>
              <a:pPr/>
              <a:t>10/30/2020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DE407F-D0CF-4C79-9E89-58A7DABEE92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14227175" y="-11796713"/>
            <a:ext cx="16652875" cy="12490451"/>
          </a:xfrm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10/30/2020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10/30/2020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Content Placeholder 2"/>
          <p:cNvSpPr>
            <a:spLocks noGrp="1"/>
          </p:cNvSpPr>
          <p:nvPr>
            <p:ph idx="1"/>
          </p:nvPr>
        </p:nvSpPr>
        <p:spPr>
          <a:xfrm>
            <a:off x="457200" y="76200"/>
            <a:ext cx="8226425" cy="6324600"/>
          </a:xfrm>
        </p:spPr>
        <p:txBody>
          <a:bodyPr/>
          <a:lstStyle/>
          <a:p>
            <a:pPr algn="ctr" eaLnBrk="1" hangingPunct="1">
              <a:buFont typeface="Wingdings 2" pitchFamily="18" charset="2"/>
              <a:buNone/>
            </a:pPr>
            <a:endParaRPr lang="en-US" sz="1600" b="1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b="1" dirty="0" smtClean="0">
                <a:cs typeface="Arial" charset="0"/>
              </a:rPr>
              <a:t>Lecture</a:t>
            </a: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b="1" dirty="0" smtClean="0">
                <a:cs typeface="Arial" charset="0"/>
              </a:rPr>
              <a:t>on</a:t>
            </a:r>
            <a:r>
              <a:rPr lang="en-US" sz="2000" dirty="0" smtClean="0">
                <a:cs typeface="Arial" charset="0"/>
              </a:rPr>
              <a:t> </a:t>
            </a:r>
          </a:p>
          <a:p>
            <a:pPr algn="ctr" eaLnBrk="1" hangingPunct="1">
              <a:buFont typeface="Wingdings 2" pitchFamily="18" charset="2"/>
              <a:buNone/>
            </a:pPr>
            <a:r>
              <a:rPr lang="en-US" dirty="0" smtClean="0">
                <a:cs typeface="Arial" charset="0"/>
              </a:rPr>
              <a:t>“Advanced Computer Architecture –TCS 704”</a:t>
            </a: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dirty="0" smtClean="0">
                <a:cs typeface="Arial" charset="0"/>
              </a:rPr>
              <a:t>by</a:t>
            </a: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b="1" i="1" dirty="0" err="1" smtClean="0">
                <a:cs typeface="Arial" charset="0"/>
              </a:rPr>
              <a:t>A</a:t>
            </a:r>
            <a:r>
              <a:rPr lang="en-US" sz="2000" b="1" dirty="0" err="1" smtClean="0">
                <a:cs typeface="Arial" charset="0"/>
              </a:rPr>
              <a:t>kansha</a:t>
            </a:r>
            <a:r>
              <a:rPr lang="en-US" sz="2000" b="1" dirty="0" smtClean="0">
                <a:cs typeface="Arial" charset="0"/>
              </a:rPr>
              <a:t> Gupta</a:t>
            </a:r>
            <a:endParaRPr lang="en-US" sz="2000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b="1" dirty="0" smtClean="0">
                <a:cs typeface="Arial" charset="0"/>
              </a:rPr>
              <a:t> </a:t>
            </a: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b="1" dirty="0" smtClean="0">
                <a:cs typeface="Arial" charset="0"/>
              </a:rPr>
              <a:t>DEPARTMENT OF COMPUTER SCIENCE AND ENGINEERING</a:t>
            </a:r>
            <a:endParaRPr lang="en-US" sz="2000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dirty="0" smtClean="0">
                <a:cs typeface="Arial" charset="0"/>
              </a:rPr>
              <a:t>GRAPHIC ERA DEEMED TO BE UNIVERSITY – 248002</a:t>
            </a:r>
          </a:p>
          <a:p>
            <a:pPr algn="ctr" eaLnBrk="1" hangingPunct="1">
              <a:buFont typeface="Wingdings 2" pitchFamily="18" charset="2"/>
              <a:buNone/>
            </a:pPr>
            <a:endParaRPr lang="en-US" sz="1600" dirty="0" smtClean="0"/>
          </a:p>
        </p:txBody>
      </p:sp>
      <p:pic>
        <p:nvPicPr>
          <p:cNvPr id="6147" name="Picture 3" descr="ahmed-logo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6200" y="2667000"/>
            <a:ext cx="120967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600200"/>
            <a:ext cx="6858000" cy="3063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Hazard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72373" y="1667470"/>
            <a:ext cx="25424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THANKS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00200" y="838200"/>
            <a:ext cx="3658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https://youtu.be/JkwT8rShdY8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1369874"/>
            <a:ext cx="74676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INSTRUCTION LEVEL PARALLELISM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828800"/>
            <a:ext cx="8068461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Instruction Level Parallelism(ILP)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600200"/>
            <a:ext cx="7772400" cy="3075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</p:spPr>
        <p:txBody>
          <a:bodyPr/>
          <a:lstStyle/>
          <a:p>
            <a:r>
              <a:rPr lang="en-US" dirty="0" smtClean="0"/>
              <a:t>What Is ILP?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752600"/>
            <a:ext cx="69977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Level Parallelism(LLP)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752600"/>
            <a:ext cx="7349706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Dependence and Hazard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676400"/>
            <a:ext cx="6705600" cy="25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981200"/>
            <a:ext cx="6477000" cy="2340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752600"/>
            <a:ext cx="6705600" cy="2987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Dependence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</TotalTime>
  <Words>32</Words>
  <Application>Microsoft Office PowerPoint</Application>
  <PresentationFormat>On-screen Show (4:3)</PresentationFormat>
  <Paragraphs>25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Concourse</vt:lpstr>
      <vt:lpstr>Slide 1</vt:lpstr>
      <vt:lpstr>Slide 2</vt:lpstr>
      <vt:lpstr>Instruction Level Parallelism(ILP)</vt:lpstr>
      <vt:lpstr>What Is ILP?</vt:lpstr>
      <vt:lpstr>Loop Level Parallelism(LLP)</vt:lpstr>
      <vt:lpstr>Data Dependence and Hazard</vt:lpstr>
      <vt:lpstr>Contd…</vt:lpstr>
      <vt:lpstr>Example</vt:lpstr>
      <vt:lpstr>Name Dependence</vt:lpstr>
      <vt:lpstr>Data Hazard</vt:lpstr>
      <vt:lpstr>Slide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SCE</dc:creator>
  <cp:lastModifiedBy>SCE</cp:lastModifiedBy>
  <cp:revision>10</cp:revision>
  <dcterms:created xsi:type="dcterms:W3CDTF">2006-08-16T00:00:00Z</dcterms:created>
  <dcterms:modified xsi:type="dcterms:W3CDTF">2020-10-31T05:23:27Z</dcterms:modified>
</cp:coreProperties>
</file>