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7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5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0E288B-4EDB-4F4D-B2A3-48C32F09D22B}" type="datetimeFigureOut">
              <a:rPr lang="en-US" smtClean="0"/>
              <a:t>11/2/2020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642FB-49C1-42A4-9FD3-98F1E151115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304800"/>
            <a:ext cx="7783285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Distributed Memory: Pros &amp; Cons</a:t>
            </a:r>
            <a:endParaRPr lang="en-US" dirty="0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112837"/>
            <a:ext cx="7772400" cy="53713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457058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Hybrid Distributed-Shared Memory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914400"/>
            <a:ext cx="8153400" cy="559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Taxonomy of Parallel Processor Architectures</a:t>
            </a:r>
            <a:endParaRPr lang="en-US" dirty="0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85800" y="1219200"/>
            <a:ext cx="7836163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53373" y="166747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THANKS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981200" y="773668"/>
            <a:ext cx="30966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https://youtu.be/kC_gg-diymw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843677"/>
            <a:ext cx="6858000" cy="258532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</a:rPr>
              <a:t>TAXONOMY OF PARALLEL ARCHITECTURE</a:t>
            </a:r>
            <a:endParaRPr lang="en-US" sz="54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Shared Memory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1219200"/>
            <a:ext cx="8610600" cy="53022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Shared Memory: UMA Vs NUMA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04800" y="1066800"/>
            <a:ext cx="8463005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23671" y="457200"/>
            <a:ext cx="8074643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503237"/>
            <a:ext cx="7992637" cy="5668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533400"/>
            <a:ext cx="8179943" cy="525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Shared Memory: Pros &amp; Cons</a:t>
            </a:r>
            <a:endParaRPr lang="en-US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40936" y="1219200"/>
            <a:ext cx="8212117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Distributed Memory</a:t>
            </a:r>
            <a:endParaRPr lang="en-US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86222" y="1143000"/>
            <a:ext cx="8048178" cy="5358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40</Words>
  <Application>Microsoft Office PowerPoint</Application>
  <PresentationFormat>On-screen Show (4:3)</PresentationFormat>
  <Paragraphs>24</Paragraphs>
  <Slides>15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Slide 1</vt:lpstr>
      <vt:lpstr>Slide 2</vt:lpstr>
      <vt:lpstr>Shared Memory</vt:lpstr>
      <vt:lpstr>Shared Memory: UMA Vs NUMA</vt:lpstr>
      <vt:lpstr>Slide 5</vt:lpstr>
      <vt:lpstr>Slide 6</vt:lpstr>
      <vt:lpstr>Slide 7</vt:lpstr>
      <vt:lpstr>Shared Memory: Pros &amp; Cons</vt:lpstr>
      <vt:lpstr>Distributed Memory</vt:lpstr>
      <vt:lpstr>Slide 10</vt:lpstr>
      <vt:lpstr>Distributed Memory: Pros &amp; Cons</vt:lpstr>
      <vt:lpstr>Slide 12</vt:lpstr>
      <vt:lpstr>Hybrid Distributed-Shared Memory</vt:lpstr>
      <vt:lpstr>Taxonomy of Parallel Processor Architectures</vt:lpstr>
      <vt:lpstr>Slide 15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17</cp:revision>
  <dcterms:created xsi:type="dcterms:W3CDTF">2006-08-16T00:00:00Z</dcterms:created>
  <dcterms:modified xsi:type="dcterms:W3CDTF">2020-11-02T19:02:08Z</dcterms:modified>
</cp:coreProperties>
</file>