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0" r:id="rId18"/>
    <p:sldId id="272" r:id="rId19"/>
    <p:sldId id="273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FC8B5-D154-4B4B-AF68-E49AA981954E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DEDF-5349-4F3C-AE6B-77DEC4845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6425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on</a:t>
            </a:r>
            <a:r>
              <a:rPr lang="en-US" sz="2000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cs typeface="Arial" charset="0"/>
              </a:rPr>
              <a:t>“Advanced Computer Architecture –TCS 704”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cs typeface="Arial" charset="0"/>
              </a:rPr>
              <a:t>A</a:t>
            </a:r>
            <a:r>
              <a:rPr lang="en-US" sz="2000" b="1" dirty="0" err="1" smtClean="0">
                <a:cs typeface="Arial" charset="0"/>
              </a:rPr>
              <a:t>kansha</a:t>
            </a:r>
            <a:r>
              <a:rPr lang="en-US" sz="2000" b="1" dirty="0" smtClean="0">
                <a:cs typeface="Arial" charset="0"/>
              </a:rPr>
              <a:t> Gupta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DEPARTMENT OF COMPUTER SCIENCE AND ENGINEERING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GRAPHIC ERA DEEMED TO BE UNIVERSITY – 248002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Basics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6204" y="1676400"/>
            <a:ext cx="8361928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Memory- Introduction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0189" y="1524000"/>
            <a:ext cx="833410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9236" y="990600"/>
            <a:ext cx="7602764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Memory Access(UMA)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58631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Memory(UMA)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66158" y="1524000"/>
            <a:ext cx="695864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 Uniform Memory Access(NUMA)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828800"/>
            <a:ext cx="859343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Memory(NUMA)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779929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9658" y="1752600"/>
            <a:ext cx="837084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5650" y="1447800"/>
            <a:ext cx="859832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Message Passing Vs Shared Memory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5501" y="1524000"/>
            <a:ext cx="850747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8347" y="919877"/>
            <a:ext cx="567685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MESSAGE PASSING VS 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SHARED MEMORY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Message Passing Vs Shared Memory Hardware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6061" y="1752600"/>
            <a:ext cx="838903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Model Vs Architecture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2693" y="1524000"/>
            <a:ext cx="859178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Model and Architecture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7307" y="1524000"/>
            <a:ext cx="833788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828800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THANKS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914400"/>
            <a:ext cx="3094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https://youtu.be/qvx0LckQa2A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Passing-Introduction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5344" y="1981200"/>
            <a:ext cx="816639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66800"/>
            <a:ext cx="7848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 Network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1724" y="1524000"/>
            <a:ext cx="819886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Communication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7117" y="1828800"/>
            <a:ext cx="83002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Exchanged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1" y="1536711"/>
            <a:ext cx="8071714" cy="3568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Message-Passing Interface-MPI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4083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Message-Passing Interface-MPI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2256" y="1676400"/>
            <a:ext cx="856699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64</Words>
  <Application>Microsoft Office PowerPoint</Application>
  <PresentationFormat>On-screen Show (4:3)</PresentationFormat>
  <Paragraphs>36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Message Passing-Introduction</vt:lpstr>
      <vt:lpstr>Slide 4</vt:lpstr>
      <vt:lpstr>MP Network</vt:lpstr>
      <vt:lpstr>Process Communication</vt:lpstr>
      <vt:lpstr>Data Exchanged</vt:lpstr>
      <vt:lpstr>Message-Passing Interface-MPI</vt:lpstr>
      <vt:lpstr>Message-Passing Interface-MPI</vt:lpstr>
      <vt:lpstr>MPI Basics</vt:lpstr>
      <vt:lpstr>Shared Memory- Introduction</vt:lpstr>
      <vt:lpstr>Slide 12</vt:lpstr>
      <vt:lpstr>Uniform Memory Access(UMA)</vt:lpstr>
      <vt:lpstr>Shared Memory(UMA)</vt:lpstr>
      <vt:lpstr>Non- Uniform Memory Access(NUMA)</vt:lpstr>
      <vt:lpstr>Shared Memory(NUMA)</vt:lpstr>
      <vt:lpstr>Advantages</vt:lpstr>
      <vt:lpstr>Disadvantages</vt:lpstr>
      <vt:lpstr>Message Passing Vs Shared Memory</vt:lpstr>
      <vt:lpstr>Message Passing Vs Shared Memory Hardware</vt:lpstr>
      <vt:lpstr>Programming Model Vs Architecture</vt:lpstr>
      <vt:lpstr>Separation Model and Architecture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SCE</dc:creator>
  <cp:lastModifiedBy>SCE</cp:lastModifiedBy>
  <cp:revision>33</cp:revision>
  <dcterms:created xsi:type="dcterms:W3CDTF">2006-08-16T00:00:00Z</dcterms:created>
  <dcterms:modified xsi:type="dcterms:W3CDTF">2020-11-02T19:12:58Z</dcterms:modified>
</cp:coreProperties>
</file>